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14"/>
  </p:notesMasterIdLst>
  <p:sldIdLst>
    <p:sldId id="256" r:id="rId2"/>
    <p:sldId id="337" r:id="rId3"/>
    <p:sldId id="296" r:id="rId4"/>
    <p:sldId id="259" r:id="rId5"/>
    <p:sldId id="276" r:id="rId6"/>
    <p:sldId id="342" r:id="rId7"/>
    <p:sldId id="339" r:id="rId8"/>
    <p:sldId id="340" r:id="rId9"/>
    <p:sldId id="331" r:id="rId10"/>
    <p:sldId id="341" r:id="rId11"/>
    <p:sldId id="338" r:id="rId12"/>
    <p:sldId id="343" r:id="rId1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91D"/>
    <a:srgbClr val="FFFFFF"/>
    <a:srgbClr val="6E7D8D"/>
    <a:srgbClr val="09090B"/>
    <a:srgbClr val="66FF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88" autoAdjust="0"/>
    <p:restoredTop sz="89559" autoAdjust="0"/>
  </p:normalViewPr>
  <p:slideViewPr>
    <p:cSldViewPr>
      <p:cViewPr varScale="1">
        <p:scale>
          <a:sx n="55" d="100"/>
          <a:sy n="55" d="100"/>
        </p:scale>
        <p:origin x="177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ien Anh Quach" userId="b3b80992-e7f1-4a76-9afe-0f54262f9169" providerId="ADAL" clId="{1E1C9A7F-A283-46A6-9584-7C8E9A1E4AFB}"/>
    <pc:docChg chg="modSld">
      <pc:chgData name="Nguyen Tien Anh Quach" userId="b3b80992-e7f1-4a76-9afe-0f54262f9169" providerId="ADAL" clId="{1E1C9A7F-A283-46A6-9584-7C8E9A1E4AFB}" dt="2020-02-24T03:56:54.851" v="2" actId="14100"/>
      <pc:docMkLst>
        <pc:docMk/>
      </pc:docMkLst>
      <pc:sldChg chg="modSp mod">
        <pc:chgData name="Nguyen Tien Anh Quach" userId="b3b80992-e7f1-4a76-9afe-0f54262f9169" providerId="ADAL" clId="{1E1C9A7F-A283-46A6-9584-7C8E9A1E4AFB}" dt="2020-02-24T03:56:54.851" v="2" actId="14100"/>
        <pc:sldMkLst>
          <pc:docMk/>
          <pc:sldMk cId="0" sldId="331"/>
        </pc:sldMkLst>
        <pc:picChg chg="mod">
          <ac:chgData name="Nguyen Tien Anh Quach" userId="b3b80992-e7f1-4a76-9afe-0f54262f9169" providerId="ADAL" clId="{1E1C9A7F-A283-46A6-9584-7C8E9A1E4AFB}" dt="2020-02-24T03:56:54.851" v="2" actId="14100"/>
          <ac:picMkLst>
            <pc:docMk/>
            <pc:sldMk cId="0" sldId="331"/>
            <ac:picMk id="5" creationId="{4EEAF50B-B229-492D-ADC5-202DE5D7DD2A}"/>
          </ac:picMkLst>
        </pc:picChg>
      </pc:sldChg>
    </pc:docChg>
  </pc:docChgLst>
  <pc:docChgLst>
    <pc:chgData name="Nguyen Tien Anh Quach" userId="b3b80992-e7f1-4a76-9afe-0f54262f9169" providerId="ADAL" clId="{A29197A7-2119-4D24-BDD1-63739D788E02}"/>
    <pc:docChg chg="modSld">
      <pc:chgData name="Nguyen Tien Anh Quach" userId="b3b80992-e7f1-4a76-9afe-0f54262f9169" providerId="ADAL" clId="{A29197A7-2119-4D24-BDD1-63739D788E02}" dt="2020-03-12T16:47:23.627" v="0" actId="20577"/>
      <pc:docMkLst>
        <pc:docMk/>
      </pc:docMkLst>
      <pc:sldChg chg="modSp">
        <pc:chgData name="Nguyen Tien Anh Quach" userId="b3b80992-e7f1-4a76-9afe-0f54262f9169" providerId="ADAL" clId="{A29197A7-2119-4D24-BDD1-63739D788E02}" dt="2020-03-12T16:47:23.627" v="0" actId="20577"/>
        <pc:sldMkLst>
          <pc:docMk/>
          <pc:sldMk cId="0" sldId="276"/>
        </pc:sldMkLst>
        <pc:spChg chg="mod">
          <ac:chgData name="Nguyen Tien Anh Quach" userId="b3b80992-e7f1-4a76-9afe-0f54262f9169" providerId="ADAL" clId="{A29197A7-2119-4D24-BDD1-63739D788E02}" dt="2020-03-12T16:47:23.627" v="0" actId="20577"/>
          <ac:spMkLst>
            <pc:docMk/>
            <pc:sldMk cId="0" sldId="276"/>
            <ac:spMk id="93187" creationId="{BCE7AD7D-4B74-4CCB-AAAF-08053CB64E2B}"/>
          </ac:spMkLst>
        </pc:spChg>
      </pc:sldChg>
    </pc:docChg>
  </pc:docChgLst>
  <pc:docChgLst>
    <pc:chgData name="Nguyen Tien Anh Quach" userId="b3b80992-e7f1-4a76-9afe-0f54262f9169" providerId="ADAL" clId="{E089D789-AC45-47EB-A4AB-4EAEC5F1E1FD}"/>
    <pc:docChg chg="undo custSel addSld delSld modSld">
      <pc:chgData name="Nguyen Tien Anh Quach" userId="b3b80992-e7f1-4a76-9afe-0f54262f9169" providerId="ADAL" clId="{E089D789-AC45-47EB-A4AB-4EAEC5F1E1FD}" dt="2020-01-15T13:03:33.661" v="3724" actId="20577"/>
      <pc:docMkLst>
        <pc:docMk/>
      </pc:docMkLst>
      <pc:sldChg chg="addSp delSp modSp">
        <pc:chgData name="Nguyen Tien Anh Quach" userId="b3b80992-e7f1-4a76-9afe-0f54262f9169" providerId="ADAL" clId="{E089D789-AC45-47EB-A4AB-4EAEC5F1E1FD}" dt="2020-01-15T01:04:55.470" v="1524" actId="255"/>
        <pc:sldMkLst>
          <pc:docMk/>
          <pc:sldMk cId="0" sldId="256"/>
        </pc:sldMkLst>
        <pc:spChg chg="mod">
          <ac:chgData name="Nguyen Tien Anh Quach" userId="b3b80992-e7f1-4a76-9afe-0f54262f9169" providerId="ADAL" clId="{E089D789-AC45-47EB-A4AB-4EAEC5F1E1FD}" dt="2020-01-12T16:52:39.407" v="151" actId="1036"/>
          <ac:spMkLst>
            <pc:docMk/>
            <pc:sldMk cId="0" sldId="256"/>
            <ac:spMk id="2050" creationId="{1580C6B1-D59E-49D8-89E2-B8969861E15D}"/>
          </ac:spMkLst>
        </pc:spChg>
        <pc:spChg chg="mod">
          <ac:chgData name="Nguyen Tien Anh Quach" userId="b3b80992-e7f1-4a76-9afe-0f54262f9169" providerId="ADAL" clId="{E089D789-AC45-47EB-A4AB-4EAEC5F1E1FD}" dt="2020-01-15T01:04:55.470" v="1524" actId="255"/>
          <ac:spMkLst>
            <pc:docMk/>
            <pc:sldMk cId="0" sldId="256"/>
            <ac:spMk id="2051" creationId="{12DE7D66-B8A2-4C63-A40E-688CA7EEB400}"/>
          </ac:spMkLst>
        </pc:spChg>
        <pc:picChg chg="add del">
          <ac:chgData name="Nguyen Tien Anh Quach" userId="b3b80992-e7f1-4a76-9afe-0f54262f9169" providerId="ADAL" clId="{E089D789-AC45-47EB-A4AB-4EAEC5F1E1FD}" dt="2020-01-12T16:57:04.672" v="164" actId="478"/>
          <ac:picMkLst>
            <pc:docMk/>
            <pc:sldMk cId="0" sldId="256"/>
            <ac:picMk id="2" creationId="{00000000-0000-0000-0000-000000000000}"/>
          </ac:picMkLst>
        </pc:picChg>
        <pc:picChg chg="del">
          <ac:chgData name="Nguyen Tien Anh Quach" userId="b3b80992-e7f1-4a76-9afe-0f54262f9169" providerId="ADAL" clId="{E089D789-AC45-47EB-A4AB-4EAEC5F1E1FD}" dt="2020-01-12T16:56:52.814" v="155" actId="478"/>
          <ac:picMkLst>
            <pc:docMk/>
            <pc:sldMk cId="0" sldId="256"/>
            <ac:picMk id="4" creationId="{00000000-0000-0000-0000-000000000000}"/>
          </ac:picMkLst>
        </pc:picChg>
        <pc:picChg chg="add del mod">
          <ac:chgData name="Nguyen Tien Anh Quach" userId="b3b80992-e7f1-4a76-9afe-0f54262f9169" providerId="ADAL" clId="{E089D789-AC45-47EB-A4AB-4EAEC5F1E1FD}" dt="2020-01-12T16:57:04.244" v="163"/>
          <ac:picMkLst>
            <pc:docMk/>
            <pc:sldMk cId="0" sldId="256"/>
            <ac:picMk id="6" creationId="{1062EA16-17F0-4964-8D38-1A608E1D001E}"/>
          </ac:picMkLst>
        </pc:picChg>
        <pc:picChg chg="add mod">
          <ac:chgData name="Nguyen Tien Anh Quach" userId="b3b80992-e7f1-4a76-9afe-0f54262f9169" providerId="ADAL" clId="{E089D789-AC45-47EB-A4AB-4EAEC5F1E1FD}" dt="2020-01-12T16:57:28.446" v="175" actId="14100"/>
          <ac:picMkLst>
            <pc:docMk/>
            <pc:sldMk cId="0" sldId="256"/>
            <ac:picMk id="8" creationId="{264E8392-FB0C-41AA-A3B1-0D9AB305A1FB}"/>
          </ac:picMkLst>
        </pc:picChg>
      </pc:sldChg>
      <pc:sldChg chg="modSp">
        <pc:chgData name="Nguyen Tien Anh Quach" userId="b3b80992-e7f1-4a76-9afe-0f54262f9169" providerId="ADAL" clId="{E089D789-AC45-47EB-A4AB-4EAEC5F1E1FD}" dt="2020-01-14T12:58:32.754" v="1171" actId="20577"/>
        <pc:sldMkLst>
          <pc:docMk/>
          <pc:sldMk cId="0" sldId="259"/>
        </pc:sldMkLst>
        <pc:spChg chg="mod">
          <ac:chgData name="Nguyen Tien Anh Quach" userId="b3b80992-e7f1-4a76-9afe-0f54262f9169" providerId="ADAL" clId="{E089D789-AC45-47EB-A4AB-4EAEC5F1E1FD}" dt="2020-01-14T12:58:32.754" v="1171" actId="20577"/>
          <ac:spMkLst>
            <pc:docMk/>
            <pc:sldMk cId="0" sldId="259"/>
            <ac:spMk id="11267" creationId="{FCA54C9F-145C-4C03-980A-EB9324343AE2}"/>
          </ac:spMkLst>
        </pc:spChg>
      </pc:sldChg>
      <pc:sldChg chg="addSp delSp modSp">
        <pc:chgData name="Nguyen Tien Anh Quach" userId="b3b80992-e7f1-4a76-9afe-0f54262f9169" providerId="ADAL" clId="{E089D789-AC45-47EB-A4AB-4EAEC5F1E1FD}" dt="2020-01-12T16:19:14.881" v="44" actId="1037"/>
        <pc:sldMkLst>
          <pc:docMk/>
          <pc:sldMk cId="0" sldId="276"/>
        </pc:sldMkLst>
        <pc:spChg chg="mod">
          <ac:chgData name="Nguyen Tien Anh Quach" userId="b3b80992-e7f1-4a76-9afe-0f54262f9169" providerId="ADAL" clId="{E089D789-AC45-47EB-A4AB-4EAEC5F1E1FD}" dt="2020-01-12T16:18:50.169" v="26" actId="14100"/>
          <ac:spMkLst>
            <pc:docMk/>
            <pc:sldMk cId="0" sldId="276"/>
            <ac:spMk id="93187" creationId="{BCE7AD7D-4B74-4CCB-AAAF-08053CB64E2B}"/>
          </ac:spMkLst>
        </pc:spChg>
        <pc:picChg chg="add mod">
          <ac:chgData name="Nguyen Tien Anh Quach" userId="b3b80992-e7f1-4a76-9afe-0f54262f9169" providerId="ADAL" clId="{E089D789-AC45-47EB-A4AB-4EAEC5F1E1FD}" dt="2020-01-12T16:19:14.881" v="44" actId="1037"/>
          <ac:picMkLst>
            <pc:docMk/>
            <pc:sldMk cId="0" sldId="276"/>
            <ac:picMk id="3" creationId="{7C47B1C7-76BD-43CC-A755-0547FF7696A3}"/>
          </ac:picMkLst>
        </pc:picChg>
        <pc:picChg chg="add del mod">
          <ac:chgData name="Nguyen Tien Anh Quach" userId="b3b80992-e7f1-4a76-9afe-0f54262f9169" providerId="ADAL" clId="{E089D789-AC45-47EB-A4AB-4EAEC5F1E1FD}" dt="2020-01-12T16:11:50.969" v="14"/>
          <ac:picMkLst>
            <pc:docMk/>
            <pc:sldMk cId="0" sldId="276"/>
            <ac:picMk id="5" creationId="{08C87482-FAA0-447B-9DDC-490CEBB58AEB}"/>
          </ac:picMkLst>
        </pc:picChg>
        <pc:picChg chg="add mod">
          <ac:chgData name="Nguyen Tien Anh Quach" userId="b3b80992-e7f1-4a76-9afe-0f54262f9169" providerId="ADAL" clId="{E089D789-AC45-47EB-A4AB-4EAEC5F1E1FD}" dt="2020-01-12T16:19:14.057" v="42" actId="1037"/>
          <ac:picMkLst>
            <pc:docMk/>
            <pc:sldMk cId="0" sldId="276"/>
            <ac:picMk id="7" creationId="{47249116-1B59-4706-B0DF-538A93184DA1}"/>
          </ac:picMkLst>
        </pc:picChg>
      </pc:sldChg>
      <pc:sldChg chg="del">
        <pc:chgData name="Nguyen Tien Anh Quach" userId="b3b80992-e7f1-4a76-9afe-0f54262f9169" providerId="ADAL" clId="{E089D789-AC45-47EB-A4AB-4EAEC5F1E1FD}" dt="2020-01-13T01:59:09.504" v="273" actId="2696"/>
        <pc:sldMkLst>
          <pc:docMk/>
          <pc:sldMk cId="0" sldId="289"/>
        </pc:sldMkLst>
      </pc:sldChg>
      <pc:sldChg chg="addSp modSp modNotesTx">
        <pc:chgData name="Nguyen Tien Anh Quach" userId="b3b80992-e7f1-4a76-9afe-0f54262f9169" providerId="ADAL" clId="{E089D789-AC45-47EB-A4AB-4EAEC5F1E1FD}" dt="2020-01-15T12:53:10.711" v="3391" actId="20577"/>
        <pc:sldMkLst>
          <pc:docMk/>
          <pc:sldMk cId="0" sldId="296"/>
        </pc:sldMkLst>
        <pc:spChg chg="mod">
          <ac:chgData name="Nguyen Tien Anh Quach" userId="b3b80992-e7f1-4a76-9afe-0f54262f9169" providerId="ADAL" clId="{E089D789-AC45-47EB-A4AB-4EAEC5F1E1FD}" dt="2020-01-12T20:04:52.861" v="192" actId="14100"/>
          <ac:spMkLst>
            <pc:docMk/>
            <pc:sldMk cId="0" sldId="296"/>
            <ac:spMk id="3" creationId="{FA868A44-523A-4D8C-9DA0-6EE48D54768E}"/>
          </ac:spMkLst>
        </pc:spChg>
        <pc:spChg chg="mod">
          <ac:chgData name="Nguyen Tien Anh Quach" userId="b3b80992-e7f1-4a76-9afe-0f54262f9169" providerId="ADAL" clId="{E089D789-AC45-47EB-A4AB-4EAEC5F1E1FD}" dt="2020-01-12T20:05:02.260" v="212" actId="1036"/>
          <ac:spMkLst>
            <pc:docMk/>
            <pc:sldMk cId="0" sldId="296"/>
            <ac:spMk id="7" creationId="{17AF85F9-E4B3-41ED-AD3F-D2DDEA753D7D}"/>
          </ac:spMkLst>
        </pc:spChg>
        <pc:picChg chg="add mod">
          <ac:chgData name="Nguyen Tien Anh Quach" userId="b3b80992-e7f1-4a76-9afe-0f54262f9169" providerId="ADAL" clId="{E089D789-AC45-47EB-A4AB-4EAEC5F1E1FD}" dt="2020-01-13T01:55:50.880" v="219" actId="14100"/>
          <ac:picMkLst>
            <pc:docMk/>
            <pc:sldMk cId="0" sldId="296"/>
            <ac:picMk id="6" creationId="{64553228-20CB-4A03-80C3-F798657BAE08}"/>
          </ac:picMkLst>
        </pc:picChg>
      </pc:sldChg>
      <pc:sldChg chg="addSp modSp modAnim">
        <pc:chgData name="Nguyen Tien Anh Quach" userId="b3b80992-e7f1-4a76-9afe-0f54262f9169" providerId="ADAL" clId="{E089D789-AC45-47EB-A4AB-4EAEC5F1E1FD}" dt="2020-01-12T16:50:16.691" v="84"/>
        <pc:sldMkLst>
          <pc:docMk/>
          <pc:sldMk cId="0" sldId="331"/>
        </pc:sldMkLst>
        <pc:picChg chg="add mod">
          <ac:chgData name="Nguyen Tien Anh Quach" userId="b3b80992-e7f1-4a76-9afe-0f54262f9169" providerId="ADAL" clId="{E089D789-AC45-47EB-A4AB-4EAEC5F1E1FD}" dt="2020-01-12T16:50:11.336" v="82" actId="962"/>
          <ac:picMkLst>
            <pc:docMk/>
            <pc:sldMk cId="0" sldId="331"/>
            <ac:picMk id="5" creationId="{4EEAF50B-B229-492D-ADC5-202DE5D7DD2A}"/>
          </ac:picMkLst>
        </pc:picChg>
      </pc:sldChg>
      <pc:sldChg chg="addSp delSp modSp modNotesTx">
        <pc:chgData name="Nguyen Tien Anh Quach" userId="b3b80992-e7f1-4a76-9afe-0f54262f9169" providerId="ADAL" clId="{E089D789-AC45-47EB-A4AB-4EAEC5F1E1FD}" dt="2020-01-15T04:24:38.175" v="2530" actId="20577"/>
        <pc:sldMkLst>
          <pc:docMk/>
          <pc:sldMk cId="163487298" sldId="337"/>
        </pc:sldMkLst>
        <pc:spChg chg="del">
          <ac:chgData name="Nguyen Tien Anh Quach" userId="b3b80992-e7f1-4a76-9afe-0f54262f9169" providerId="ADAL" clId="{E089D789-AC45-47EB-A4AB-4EAEC5F1E1FD}" dt="2020-01-12T18:01:05.921" v="177" actId="478"/>
          <ac:spMkLst>
            <pc:docMk/>
            <pc:sldMk cId="163487298" sldId="337"/>
            <ac:spMk id="9" creationId="{6CBE785D-1042-4759-8C42-FE85AD5B2C53}"/>
          </ac:spMkLst>
        </pc:spChg>
        <pc:picChg chg="add del mod">
          <ac:chgData name="Nguyen Tien Anh Quach" userId="b3b80992-e7f1-4a76-9afe-0f54262f9169" providerId="ADAL" clId="{E089D789-AC45-47EB-A4AB-4EAEC5F1E1FD}" dt="2020-01-14T03:03:48.772" v="980" actId="478"/>
          <ac:picMkLst>
            <pc:docMk/>
            <pc:sldMk cId="163487298" sldId="337"/>
            <ac:picMk id="5" creationId="{1B751FB5-8FE7-4473-A36A-B2E6E6F7E7E9}"/>
          </ac:picMkLst>
        </pc:picChg>
        <pc:picChg chg="add mod">
          <ac:chgData name="Nguyen Tien Anh Quach" userId="b3b80992-e7f1-4a76-9afe-0f54262f9169" providerId="ADAL" clId="{E089D789-AC45-47EB-A4AB-4EAEC5F1E1FD}" dt="2020-01-14T03:03:57.523" v="986" actId="14100"/>
          <ac:picMkLst>
            <pc:docMk/>
            <pc:sldMk cId="163487298" sldId="337"/>
            <ac:picMk id="6" creationId="{68D75075-A64C-4DAA-BB37-06364923B526}"/>
          </ac:picMkLst>
        </pc:picChg>
        <pc:picChg chg="del">
          <ac:chgData name="Nguyen Tien Anh Quach" userId="b3b80992-e7f1-4a76-9afe-0f54262f9169" providerId="ADAL" clId="{E089D789-AC45-47EB-A4AB-4EAEC5F1E1FD}" dt="2020-01-12T18:01:04.417" v="176" actId="478"/>
          <ac:picMkLst>
            <pc:docMk/>
            <pc:sldMk cId="163487298" sldId="337"/>
            <ac:picMk id="8" creationId="{18752F5B-35BE-4D2E-B7E9-966CC2112B20}"/>
          </ac:picMkLst>
        </pc:picChg>
      </pc:sldChg>
      <pc:sldChg chg="modSp">
        <pc:chgData name="Nguyen Tien Anh Quach" userId="b3b80992-e7f1-4a76-9afe-0f54262f9169" providerId="ADAL" clId="{E089D789-AC45-47EB-A4AB-4EAEC5F1E1FD}" dt="2020-01-15T04:40:53.609" v="2943" actId="113"/>
        <pc:sldMkLst>
          <pc:docMk/>
          <pc:sldMk cId="1606292817" sldId="338"/>
        </pc:sldMkLst>
        <pc:spChg chg="mod">
          <ac:chgData name="Nguyen Tien Anh Quach" userId="b3b80992-e7f1-4a76-9afe-0f54262f9169" providerId="ADAL" clId="{E089D789-AC45-47EB-A4AB-4EAEC5F1E1FD}" dt="2020-01-13T01:58:20.951" v="272" actId="108"/>
          <ac:spMkLst>
            <pc:docMk/>
            <pc:sldMk cId="1606292817" sldId="338"/>
            <ac:spMk id="2" creationId="{00000000-0000-0000-0000-000000000000}"/>
          </ac:spMkLst>
        </pc:spChg>
        <pc:spChg chg="mod">
          <ac:chgData name="Nguyen Tien Anh Quach" userId="b3b80992-e7f1-4a76-9afe-0f54262f9169" providerId="ADAL" clId="{E089D789-AC45-47EB-A4AB-4EAEC5F1E1FD}" dt="2020-01-15T04:40:53.609" v="2943" actId="113"/>
          <ac:spMkLst>
            <pc:docMk/>
            <pc:sldMk cId="1606292817" sldId="338"/>
            <ac:spMk id="3" creationId="{00000000-0000-0000-0000-000000000000}"/>
          </ac:spMkLst>
        </pc:spChg>
      </pc:sldChg>
      <pc:sldChg chg="delSp modSp modNotesTx">
        <pc:chgData name="Nguyen Tien Anh Quach" userId="b3b80992-e7f1-4a76-9afe-0f54262f9169" providerId="ADAL" clId="{E089D789-AC45-47EB-A4AB-4EAEC5F1E1FD}" dt="2020-01-15T13:03:33.661" v="3724" actId="20577"/>
        <pc:sldMkLst>
          <pc:docMk/>
          <pc:sldMk cId="3474163308" sldId="339"/>
        </pc:sldMkLst>
        <pc:spChg chg="mod">
          <ac:chgData name="Nguyen Tien Anh Quach" userId="b3b80992-e7f1-4a76-9afe-0f54262f9169" providerId="ADAL" clId="{E089D789-AC45-47EB-A4AB-4EAEC5F1E1FD}" dt="2020-01-14T03:06:40.695" v="1018" actId="313"/>
          <ac:spMkLst>
            <pc:docMk/>
            <pc:sldMk cId="3474163308" sldId="339"/>
            <ac:spMk id="5" creationId="{81F0DBC6-9B56-4731-9628-5557E8FB80A3}"/>
          </ac:spMkLst>
        </pc:spChg>
        <pc:spChg chg="mod">
          <ac:chgData name="Nguyen Tien Anh Quach" userId="b3b80992-e7f1-4a76-9afe-0f54262f9169" providerId="ADAL" clId="{E089D789-AC45-47EB-A4AB-4EAEC5F1E1FD}" dt="2020-01-15T01:08:21.607" v="1586" actId="1035"/>
          <ac:spMkLst>
            <pc:docMk/>
            <pc:sldMk cId="3474163308" sldId="339"/>
            <ac:spMk id="9" creationId="{00000000-0000-0000-0000-000000000000}"/>
          </ac:spMkLst>
        </pc:spChg>
        <pc:spChg chg="mod">
          <ac:chgData name="Nguyen Tien Anh Quach" userId="b3b80992-e7f1-4a76-9afe-0f54262f9169" providerId="ADAL" clId="{E089D789-AC45-47EB-A4AB-4EAEC5F1E1FD}" dt="2020-01-15T01:08:29.031" v="1591" actId="1036"/>
          <ac:spMkLst>
            <pc:docMk/>
            <pc:sldMk cId="3474163308" sldId="339"/>
            <ac:spMk id="10" creationId="{00000000-0000-0000-0000-000000000000}"/>
          </ac:spMkLst>
        </pc:spChg>
        <pc:spChg chg="del">
          <ac:chgData name="Nguyen Tien Anh Quach" userId="b3b80992-e7f1-4a76-9afe-0f54262f9169" providerId="ADAL" clId="{E089D789-AC45-47EB-A4AB-4EAEC5F1E1FD}" dt="2020-01-13T04:04:25.747" v="979" actId="478"/>
          <ac:spMkLst>
            <pc:docMk/>
            <pc:sldMk cId="3474163308" sldId="339"/>
            <ac:spMk id="14" creationId="{00000000-0000-0000-0000-000000000000}"/>
          </ac:spMkLst>
        </pc:spChg>
        <pc:graphicFrameChg chg="mod modGraphic">
          <ac:chgData name="Nguyen Tien Anh Quach" userId="b3b80992-e7f1-4a76-9afe-0f54262f9169" providerId="ADAL" clId="{E089D789-AC45-47EB-A4AB-4EAEC5F1E1FD}" dt="2020-01-15T03:04:40.484" v="1660" actId="20577"/>
          <ac:graphicFrameMkLst>
            <pc:docMk/>
            <pc:sldMk cId="3474163308" sldId="339"/>
            <ac:graphicFrameMk id="2" creationId="{AAF2C29B-B7B7-424A-94BD-61CCE5E1C092}"/>
          </ac:graphicFrameMkLst>
        </pc:graphicFrameChg>
        <pc:graphicFrameChg chg="mod modGraphic">
          <ac:chgData name="Nguyen Tien Anh Quach" userId="b3b80992-e7f1-4a76-9afe-0f54262f9169" providerId="ADAL" clId="{E089D789-AC45-47EB-A4AB-4EAEC5F1E1FD}" dt="2020-01-15T03:04:48.388" v="1664" actId="20577"/>
          <ac:graphicFrameMkLst>
            <pc:docMk/>
            <pc:sldMk cId="3474163308" sldId="339"/>
            <ac:graphicFrameMk id="3" creationId="{C5287EED-F531-48F6-AADF-C71BC054E83E}"/>
          </ac:graphicFrameMkLst>
        </pc:graphicFrameChg>
      </pc:sldChg>
      <pc:sldChg chg="addSp delSp modSp mod modAnim">
        <pc:chgData name="Nguyen Tien Anh Quach" userId="b3b80992-e7f1-4a76-9afe-0f54262f9169" providerId="ADAL" clId="{E089D789-AC45-47EB-A4AB-4EAEC5F1E1FD}" dt="2020-01-15T03:49:26.673" v="1712"/>
        <pc:sldMkLst>
          <pc:docMk/>
          <pc:sldMk cId="2005768961" sldId="340"/>
        </pc:sldMkLst>
        <pc:spChg chg="del mod">
          <ac:chgData name="Nguyen Tien Anh Quach" userId="b3b80992-e7f1-4a76-9afe-0f54262f9169" providerId="ADAL" clId="{E089D789-AC45-47EB-A4AB-4EAEC5F1E1FD}" dt="2020-01-15T02:23:00.797" v="1643" actId="478"/>
          <ac:spMkLst>
            <pc:docMk/>
            <pc:sldMk cId="2005768961" sldId="340"/>
            <ac:spMk id="3" creationId="{00000000-0000-0000-0000-000000000000}"/>
          </ac:spMkLst>
        </pc:spChg>
        <pc:spChg chg="mod">
          <ac:chgData name="Nguyen Tien Anh Quach" userId="b3b80992-e7f1-4a76-9afe-0f54262f9169" providerId="ADAL" clId="{E089D789-AC45-47EB-A4AB-4EAEC5F1E1FD}" dt="2020-01-15T02:17:16.404" v="1594" actId="1076"/>
          <ac:spMkLst>
            <pc:docMk/>
            <pc:sldMk cId="2005768961" sldId="340"/>
            <ac:spMk id="4" creationId="{1CC7CBB5-B461-488B-B763-793093CF8F47}"/>
          </ac:spMkLst>
        </pc:spChg>
        <pc:spChg chg="add del mod">
          <ac:chgData name="Nguyen Tien Anh Quach" userId="b3b80992-e7f1-4a76-9afe-0f54262f9169" providerId="ADAL" clId="{E089D789-AC45-47EB-A4AB-4EAEC5F1E1FD}" dt="2020-01-15T02:23:06.437" v="1644" actId="478"/>
          <ac:spMkLst>
            <pc:docMk/>
            <pc:sldMk cId="2005768961" sldId="340"/>
            <ac:spMk id="7" creationId="{500FEAA4-EE00-4D23-B2A9-9413D54496C8}"/>
          </ac:spMkLst>
        </pc:spChg>
        <pc:spChg chg="add mod">
          <ac:chgData name="Nguyen Tien Anh Quach" userId="b3b80992-e7f1-4a76-9afe-0f54262f9169" providerId="ADAL" clId="{E089D789-AC45-47EB-A4AB-4EAEC5F1E1FD}" dt="2020-01-15T03:49:11.939" v="1708" actId="114"/>
          <ac:spMkLst>
            <pc:docMk/>
            <pc:sldMk cId="2005768961" sldId="340"/>
            <ac:spMk id="8" creationId="{91EA93B6-3EA2-460F-B369-D51D21F799EC}"/>
          </ac:spMkLst>
        </pc:spChg>
        <pc:graphicFrameChg chg="add">
          <ac:chgData name="Nguyen Tien Anh Quach" userId="b3b80992-e7f1-4a76-9afe-0f54262f9169" providerId="ADAL" clId="{E089D789-AC45-47EB-A4AB-4EAEC5F1E1FD}" dt="2020-01-15T02:55:26.330" v="1650"/>
          <ac:graphicFrameMkLst>
            <pc:docMk/>
            <pc:sldMk cId="2005768961" sldId="340"/>
            <ac:graphicFrameMk id="6" creationId="{7BA119B4-058A-4EAF-8319-46A24DC7D528}"/>
          </ac:graphicFrameMkLst>
        </pc:graphicFrameChg>
        <pc:graphicFrameChg chg="add">
          <ac:chgData name="Nguyen Tien Anh Quach" userId="b3b80992-e7f1-4a76-9afe-0f54262f9169" providerId="ADAL" clId="{E089D789-AC45-47EB-A4AB-4EAEC5F1E1FD}" dt="2020-01-15T02:17:33.267" v="1599"/>
          <ac:graphicFrameMkLst>
            <pc:docMk/>
            <pc:sldMk cId="2005768961" sldId="340"/>
            <ac:graphicFrameMk id="6" creationId="{88E8F1E0-9107-41F0-9190-5BA73F03DC33}"/>
          </ac:graphicFrameMkLst>
        </pc:graphicFrameChg>
        <pc:graphicFrameChg chg="add del">
          <ac:chgData name="Nguyen Tien Anh Quach" userId="b3b80992-e7f1-4a76-9afe-0f54262f9169" providerId="ADAL" clId="{E089D789-AC45-47EB-A4AB-4EAEC5F1E1FD}" dt="2020-01-14T12:50:27.797" v="1034" actId="478"/>
          <ac:graphicFrameMkLst>
            <pc:docMk/>
            <pc:sldMk cId="2005768961" sldId="340"/>
            <ac:graphicFrameMk id="6" creationId="{AD15C685-C75A-4AA4-92CC-286CDC94E64C}"/>
          </ac:graphicFrameMkLst>
        </pc:graphicFrameChg>
        <pc:graphicFrameChg chg="add">
          <ac:chgData name="Nguyen Tien Anh Quach" userId="b3b80992-e7f1-4a76-9afe-0f54262f9169" providerId="ADAL" clId="{E089D789-AC45-47EB-A4AB-4EAEC5F1E1FD}" dt="2020-01-14T12:50:38.887" v="1035"/>
          <ac:graphicFrameMkLst>
            <pc:docMk/>
            <pc:sldMk cId="2005768961" sldId="340"/>
            <ac:graphicFrameMk id="7" creationId="{AD15C685-C75A-4AA4-92CC-286CDC94E64C}"/>
          </ac:graphicFrameMkLst>
        </pc:graphicFrameChg>
        <pc:graphicFrameChg chg="add del">
          <ac:chgData name="Nguyen Tien Anh Quach" userId="b3b80992-e7f1-4a76-9afe-0f54262f9169" providerId="ADAL" clId="{E089D789-AC45-47EB-A4AB-4EAEC5F1E1FD}" dt="2020-01-14T12:54:34.732" v="1051" actId="478"/>
          <ac:graphicFrameMkLst>
            <pc:docMk/>
            <pc:sldMk cId="2005768961" sldId="340"/>
            <ac:graphicFrameMk id="8" creationId="{AD15C685-C75A-4AA4-92CC-286CDC94E64C}"/>
          </ac:graphicFrameMkLst>
        </pc:graphicFrameChg>
        <pc:graphicFrameChg chg="add mod modGraphic">
          <ac:chgData name="Nguyen Tien Anh Quach" userId="b3b80992-e7f1-4a76-9afe-0f54262f9169" providerId="ADAL" clId="{E089D789-AC45-47EB-A4AB-4EAEC5F1E1FD}" dt="2020-01-15T02:17:25.394" v="1596" actId="1076"/>
          <ac:graphicFrameMkLst>
            <pc:docMk/>
            <pc:sldMk cId="2005768961" sldId="340"/>
            <ac:graphicFrameMk id="9" creationId="{EE047E26-CE90-49E8-9F2C-1614BBF26025}"/>
          </ac:graphicFrameMkLst>
        </pc:graphicFrameChg>
        <pc:graphicFrameChg chg="add del">
          <ac:chgData name="Nguyen Tien Anh Quach" userId="b3b80992-e7f1-4a76-9afe-0f54262f9169" providerId="ADAL" clId="{E089D789-AC45-47EB-A4AB-4EAEC5F1E1FD}" dt="2020-01-14T13:10:33.359" v="1278" actId="478"/>
          <ac:graphicFrameMkLst>
            <pc:docMk/>
            <pc:sldMk cId="2005768961" sldId="340"/>
            <ac:graphicFrameMk id="10" creationId="{EBD95F1B-2BAB-4146-A894-53F85F0B6AF9}"/>
          </ac:graphicFrameMkLst>
        </pc:graphicFrameChg>
        <pc:picChg chg="add del mod">
          <ac:chgData name="Nguyen Tien Anh Quach" userId="b3b80992-e7f1-4a76-9afe-0f54262f9169" providerId="ADAL" clId="{E089D789-AC45-47EB-A4AB-4EAEC5F1E1FD}" dt="2020-01-15T02:44:04.890" v="1648" actId="478"/>
          <ac:picMkLst>
            <pc:docMk/>
            <pc:sldMk cId="2005768961" sldId="340"/>
            <ac:picMk id="2" creationId="{40DCDD1B-9F59-4FED-B9B5-76C6380021D4}"/>
          </ac:picMkLst>
        </pc:picChg>
        <pc:picChg chg="del mod">
          <ac:chgData name="Nguyen Tien Anh Quach" userId="b3b80992-e7f1-4a76-9afe-0f54262f9169" providerId="ADAL" clId="{E089D789-AC45-47EB-A4AB-4EAEC5F1E1FD}" dt="2020-01-14T12:50:16.895" v="1032" actId="478"/>
          <ac:picMkLst>
            <pc:docMk/>
            <pc:sldMk cId="2005768961" sldId="340"/>
            <ac:picMk id="2" creationId="{9F99E49E-D5DF-4166-9A65-3669F8CA9C6E}"/>
          </ac:picMkLst>
        </pc:picChg>
        <pc:picChg chg="add del mod">
          <ac:chgData name="Nguyen Tien Anh Quach" userId="b3b80992-e7f1-4a76-9afe-0f54262f9169" providerId="ADAL" clId="{E089D789-AC45-47EB-A4AB-4EAEC5F1E1FD}" dt="2020-01-15T03:00:01.082" v="1654" actId="478"/>
          <ac:picMkLst>
            <pc:docMk/>
            <pc:sldMk cId="2005768961" sldId="340"/>
            <ac:picMk id="3" creationId="{2134239D-E3AA-479D-9782-590F7BC17BB6}"/>
          </ac:picMkLst>
        </pc:picChg>
        <pc:picChg chg="add mod">
          <ac:chgData name="Nguyen Tien Anh Quach" userId="b3b80992-e7f1-4a76-9afe-0f54262f9169" providerId="ADAL" clId="{E089D789-AC45-47EB-A4AB-4EAEC5F1E1FD}" dt="2020-01-15T03:00:16.352" v="1656" actId="1076"/>
          <ac:picMkLst>
            <pc:docMk/>
            <pc:sldMk cId="2005768961" sldId="340"/>
            <ac:picMk id="5" creationId="{86032EBB-5EB5-4F05-9088-0CB5BFF97EC8}"/>
          </ac:picMkLst>
        </pc:picChg>
        <pc:picChg chg="add del mod">
          <ac:chgData name="Nguyen Tien Anh Quach" userId="b3b80992-e7f1-4a76-9afe-0f54262f9169" providerId="ADAL" clId="{E089D789-AC45-47EB-A4AB-4EAEC5F1E1FD}" dt="2020-01-14T13:10:09.822" v="1274" actId="478"/>
          <ac:picMkLst>
            <pc:docMk/>
            <pc:sldMk cId="2005768961" sldId="340"/>
            <ac:picMk id="5" creationId="{FA760908-B20A-4597-BBBB-F65603AD71DF}"/>
          </ac:picMkLst>
        </pc:picChg>
        <pc:picChg chg="add mod">
          <ac:chgData name="Nguyen Tien Anh Quach" userId="b3b80992-e7f1-4a76-9afe-0f54262f9169" providerId="ADAL" clId="{E089D789-AC45-47EB-A4AB-4EAEC5F1E1FD}" dt="2020-01-15T03:04:33.207" v="1658" actId="1076"/>
          <ac:picMkLst>
            <pc:docMk/>
            <pc:sldMk cId="2005768961" sldId="340"/>
            <ac:picMk id="7" creationId="{AD9628A1-9D29-4300-BD97-C723A865B1EB}"/>
          </ac:picMkLst>
        </pc:picChg>
        <pc:picChg chg="add del mod">
          <ac:chgData name="Nguyen Tien Anh Quach" userId="b3b80992-e7f1-4a76-9afe-0f54262f9169" providerId="ADAL" clId="{E089D789-AC45-47EB-A4AB-4EAEC5F1E1FD}" dt="2020-01-15T02:23:33.266" v="1645" actId="478"/>
          <ac:picMkLst>
            <pc:docMk/>
            <pc:sldMk cId="2005768961" sldId="340"/>
            <ac:picMk id="11" creationId="{1F583CF1-2713-4A8D-B6FB-A6003E49E5CC}"/>
          </ac:picMkLst>
        </pc:picChg>
      </pc:sldChg>
      <pc:sldChg chg="modSp">
        <pc:chgData name="Nguyen Tien Anh Quach" userId="b3b80992-e7f1-4a76-9afe-0f54262f9169" providerId="ADAL" clId="{E089D789-AC45-47EB-A4AB-4EAEC5F1E1FD}" dt="2020-01-14T12:55:36.333" v="1068" actId="403"/>
        <pc:sldMkLst>
          <pc:docMk/>
          <pc:sldMk cId="3489042050" sldId="341"/>
        </pc:sldMkLst>
        <pc:spChg chg="mod">
          <ac:chgData name="Nguyen Tien Anh Quach" userId="b3b80992-e7f1-4a76-9afe-0f54262f9169" providerId="ADAL" clId="{E089D789-AC45-47EB-A4AB-4EAEC5F1E1FD}" dt="2020-01-14T12:55:36.333" v="1068" actId="403"/>
          <ac:spMkLst>
            <pc:docMk/>
            <pc:sldMk cId="3489042050" sldId="341"/>
            <ac:spMk id="3" creationId="{B6B664E2-1450-43AF-89BF-48097132542B}"/>
          </ac:spMkLst>
        </pc:spChg>
      </pc:sldChg>
      <pc:sldChg chg="addSp modSp modNotesTx">
        <pc:chgData name="Nguyen Tien Anh Quach" userId="b3b80992-e7f1-4a76-9afe-0f54262f9169" providerId="ADAL" clId="{E089D789-AC45-47EB-A4AB-4EAEC5F1E1FD}" dt="2020-01-15T13:02:35.054" v="3722" actId="20577"/>
        <pc:sldMkLst>
          <pc:docMk/>
          <pc:sldMk cId="3153251455" sldId="342"/>
        </pc:sldMkLst>
        <pc:spChg chg="mod">
          <ac:chgData name="Nguyen Tien Anh Quach" userId="b3b80992-e7f1-4a76-9afe-0f54262f9169" providerId="ADAL" clId="{E089D789-AC45-47EB-A4AB-4EAEC5F1E1FD}" dt="2020-01-12T16:45:06.977" v="75" actId="20577"/>
          <ac:spMkLst>
            <pc:docMk/>
            <pc:sldMk cId="3153251455" sldId="342"/>
            <ac:spMk id="93187" creationId="{BCE7AD7D-4B74-4CCB-AAAF-08053CB64E2B}"/>
          </ac:spMkLst>
        </pc:spChg>
        <pc:picChg chg="add mod">
          <ac:chgData name="Nguyen Tien Anh Quach" userId="b3b80992-e7f1-4a76-9afe-0f54262f9169" providerId="ADAL" clId="{E089D789-AC45-47EB-A4AB-4EAEC5F1E1FD}" dt="2020-01-12T16:44:38.463" v="52" actId="1076"/>
          <ac:picMkLst>
            <pc:docMk/>
            <pc:sldMk cId="3153251455" sldId="342"/>
            <ac:picMk id="3" creationId="{18E97DA8-DEFC-41E0-8C3C-3F45762A336A}"/>
          </ac:picMkLst>
        </pc:picChg>
        <pc:picChg chg="add mod">
          <ac:chgData name="Nguyen Tien Anh Quach" userId="b3b80992-e7f1-4a76-9afe-0f54262f9169" providerId="ADAL" clId="{E089D789-AC45-47EB-A4AB-4EAEC5F1E1FD}" dt="2020-01-12T16:49:14.206" v="78" actId="1076"/>
          <ac:picMkLst>
            <pc:docMk/>
            <pc:sldMk cId="3153251455" sldId="342"/>
            <ac:picMk id="4" creationId="{8BFD9503-2EC3-4429-9478-C62056DED4C7}"/>
          </ac:picMkLst>
        </pc:picChg>
      </pc:sldChg>
      <pc:sldChg chg="addSp delSp modSp add">
        <pc:chgData name="Nguyen Tien Anh Quach" userId="b3b80992-e7f1-4a76-9afe-0f54262f9169" providerId="ADAL" clId="{E089D789-AC45-47EB-A4AB-4EAEC5F1E1FD}" dt="2020-01-15T04:40:37.280" v="2942" actId="20577"/>
        <pc:sldMkLst>
          <pc:docMk/>
          <pc:sldMk cId="377418618" sldId="343"/>
        </pc:sldMkLst>
        <pc:spChg chg="mod">
          <ac:chgData name="Nguyen Tien Anh Quach" userId="b3b80992-e7f1-4a76-9afe-0f54262f9169" providerId="ADAL" clId="{E089D789-AC45-47EB-A4AB-4EAEC5F1E1FD}" dt="2020-01-15T04:40:37.280" v="2942" actId="20577"/>
          <ac:spMkLst>
            <pc:docMk/>
            <pc:sldMk cId="377418618" sldId="343"/>
            <ac:spMk id="2" creationId="{00000000-0000-0000-0000-000000000000}"/>
          </ac:spMkLst>
        </pc:spChg>
        <pc:spChg chg="del">
          <ac:chgData name="Nguyen Tien Anh Quach" userId="b3b80992-e7f1-4a76-9afe-0f54262f9169" providerId="ADAL" clId="{E089D789-AC45-47EB-A4AB-4EAEC5F1E1FD}" dt="2020-01-15T04:40:29.815" v="2931" actId="478"/>
          <ac:spMkLst>
            <pc:docMk/>
            <pc:sldMk cId="377418618" sldId="343"/>
            <ac:spMk id="3" creationId="{00000000-0000-0000-0000-000000000000}"/>
          </ac:spMkLst>
        </pc:spChg>
        <pc:spChg chg="add del mod">
          <ac:chgData name="Nguyen Tien Anh Quach" userId="b3b80992-e7f1-4a76-9afe-0f54262f9169" providerId="ADAL" clId="{E089D789-AC45-47EB-A4AB-4EAEC5F1E1FD}" dt="2020-01-15T04:40:32.414" v="2932" actId="478"/>
          <ac:spMkLst>
            <pc:docMk/>
            <pc:sldMk cId="377418618" sldId="343"/>
            <ac:spMk id="5" creationId="{C0C663FC-06CD-423D-9F81-29EEB2072218}"/>
          </ac:spMkLst>
        </pc:spChg>
      </pc:sldChg>
      <pc:sldChg chg="addSp delSp modSp add del">
        <pc:chgData name="Nguyen Tien Anh Quach" userId="b3b80992-e7f1-4a76-9afe-0f54262f9169" providerId="ADAL" clId="{E089D789-AC45-47EB-A4AB-4EAEC5F1E1FD}" dt="2020-01-14T13:13:25.144" v="1467" actId="47"/>
        <pc:sldMkLst>
          <pc:docMk/>
          <pc:sldMk cId="2667414122" sldId="343"/>
        </pc:sldMkLst>
        <pc:spChg chg="mod">
          <ac:chgData name="Nguyen Tien Anh Quach" userId="b3b80992-e7f1-4a76-9afe-0f54262f9169" providerId="ADAL" clId="{E089D789-AC45-47EB-A4AB-4EAEC5F1E1FD}" dt="2020-01-14T13:11:17.353" v="1299" actId="20577"/>
          <ac:spMkLst>
            <pc:docMk/>
            <pc:sldMk cId="2667414122" sldId="343"/>
            <ac:spMk id="3" creationId="{00000000-0000-0000-0000-000000000000}"/>
          </ac:spMkLst>
        </pc:spChg>
        <pc:graphicFrameChg chg="del">
          <ac:chgData name="Nguyen Tien Anh Quach" userId="b3b80992-e7f1-4a76-9afe-0f54262f9169" providerId="ADAL" clId="{E089D789-AC45-47EB-A4AB-4EAEC5F1E1FD}" dt="2020-01-14T13:10:07.902" v="1273" actId="478"/>
          <ac:graphicFrameMkLst>
            <pc:docMk/>
            <pc:sldMk cId="2667414122" sldId="343"/>
            <ac:graphicFrameMk id="9" creationId="{EE047E26-CE90-49E8-9F2C-1614BBF26025}"/>
          </ac:graphicFrameMkLst>
        </pc:graphicFrameChg>
        <pc:picChg chg="add del mod">
          <ac:chgData name="Nguyen Tien Anh Quach" userId="b3b80992-e7f1-4a76-9afe-0f54262f9169" providerId="ADAL" clId="{E089D789-AC45-47EB-A4AB-4EAEC5F1E1FD}" dt="2020-01-14T13:11:23.536" v="1300" actId="1076"/>
          <ac:picMkLst>
            <pc:docMk/>
            <pc:sldMk cId="2667414122" sldId="343"/>
            <ac:picMk id="5" creationId="{FA760908-B20A-4597-BBBB-F65603AD71DF}"/>
          </ac:picMkLst>
        </pc:picChg>
      </pc:sldChg>
      <pc:sldChg chg="addSp delSp modSp add del">
        <pc:chgData name="Nguyen Tien Anh Quach" userId="b3b80992-e7f1-4a76-9afe-0f54262f9169" providerId="ADAL" clId="{E089D789-AC45-47EB-A4AB-4EAEC5F1E1FD}" dt="2020-01-14T12:43:37.021" v="1023" actId="47"/>
        <pc:sldMkLst>
          <pc:docMk/>
          <pc:sldMk cId="3313453321" sldId="343"/>
        </pc:sldMkLst>
        <pc:spChg chg="mod">
          <ac:chgData name="Nguyen Tien Anh Quach" userId="b3b80992-e7f1-4a76-9afe-0f54262f9169" providerId="ADAL" clId="{E089D789-AC45-47EB-A4AB-4EAEC5F1E1FD}" dt="2020-01-13T03:49:32.486" v="586" actId="108"/>
          <ac:spMkLst>
            <pc:docMk/>
            <pc:sldMk cId="3313453321" sldId="343"/>
            <ac:spMk id="2" creationId="{6D97568C-7A59-4C22-8AA8-3A93D081108A}"/>
          </ac:spMkLst>
        </pc:spChg>
        <pc:spChg chg="del">
          <ac:chgData name="Nguyen Tien Anh Quach" userId="b3b80992-e7f1-4a76-9afe-0f54262f9169" providerId="ADAL" clId="{E089D789-AC45-47EB-A4AB-4EAEC5F1E1FD}" dt="2020-01-13T03:46:37.502" v="483"/>
          <ac:spMkLst>
            <pc:docMk/>
            <pc:sldMk cId="3313453321" sldId="343"/>
            <ac:spMk id="3" creationId="{0DBC18E1-63A2-4DF7-9F4A-E2C1D535E1BC}"/>
          </ac:spMkLst>
        </pc:spChg>
        <pc:spChg chg="add mod">
          <ac:chgData name="Nguyen Tien Anh Quach" userId="b3b80992-e7f1-4a76-9afe-0f54262f9169" providerId="ADAL" clId="{E089D789-AC45-47EB-A4AB-4EAEC5F1E1FD}" dt="2020-01-13T03:49:16.389" v="580" actId="114"/>
          <ac:spMkLst>
            <pc:docMk/>
            <pc:sldMk cId="3313453321" sldId="343"/>
            <ac:spMk id="6" creationId="{067D4E65-146C-476E-9197-900EAE205084}"/>
          </ac:spMkLst>
        </pc:spChg>
        <pc:spChg chg="add mod">
          <ac:chgData name="Nguyen Tien Anh Quach" userId="b3b80992-e7f1-4a76-9afe-0f54262f9169" providerId="ADAL" clId="{E089D789-AC45-47EB-A4AB-4EAEC5F1E1FD}" dt="2020-01-13T03:49:47.976" v="588" actId="1076"/>
          <ac:spMkLst>
            <pc:docMk/>
            <pc:sldMk cId="3313453321" sldId="343"/>
            <ac:spMk id="7" creationId="{DA05C513-367C-4477-AD60-9D2A8676A768}"/>
          </ac:spMkLst>
        </pc:spChg>
        <pc:spChg chg="add del mod">
          <ac:chgData name="Nguyen Tien Anh Quach" userId="b3b80992-e7f1-4a76-9afe-0f54262f9169" providerId="ADAL" clId="{E089D789-AC45-47EB-A4AB-4EAEC5F1E1FD}" dt="2020-01-13T03:50:04.873" v="591"/>
          <ac:spMkLst>
            <pc:docMk/>
            <pc:sldMk cId="3313453321" sldId="343"/>
            <ac:spMk id="8" creationId="{7759424E-28B4-4F01-B1E8-A8A718EF9C96}"/>
          </ac:spMkLst>
        </pc:spChg>
        <pc:spChg chg="add mod">
          <ac:chgData name="Nguyen Tien Anh Quach" userId="b3b80992-e7f1-4a76-9afe-0f54262f9169" providerId="ADAL" clId="{E089D789-AC45-47EB-A4AB-4EAEC5F1E1FD}" dt="2020-01-13T04:04:15.046" v="977" actId="1076"/>
          <ac:spMkLst>
            <pc:docMk/>
            <pc:sldMk cId="3313453321" sldId="343"/>
            <ac:spMk id="9" creationId="{050744C7-7F51-4279-8CDC-223E8D800F98}"/>
          </ac:spMkLst>
        </pc:spChg>
        <pc:graphicFrameChg chg="add mod modGraphic">
          <ac:chgData name="Nguyen Tien Anh Quach" userId="b3b80992-e7f1-4a76-9afe-0f54262f9169" providerId="ADAL" clId="{E089D789-AC45-47EB-A4AB-4EAEC5F1E1FD}" dt="2020-01-13T03:48:43.887" v="545" actId="14100"/>
          <ac:graphicFrameMkLst>
            <pc:docMk/>
            <pc:sldMk cId="3313453321" sldId="343"/>
            <ac:graphicFrameMk id="4" creationId="{275C74AE-F2BA-4FC2-842E-52CF114E0414}"/>
          </ac:graphicFrameMkLst>
        </pc:graphicFrameChg>
        <pc:graphicFrameChg chg="add mod modGraphic">
          <ac:chgData name="Nguyen Tien Anh Quach" userId="b3b80992-e7f1-4a76-9afe-0f54262f9169" providerId="ADAL" clId="{E089D789-AC45-47EB-A4AB-4EAEC5F1E1FD}" dt="2020-01-13T03:49:42.345" v="587" actId="1076"/>
          <ac:graphicFrameMkLst>
            <pc:docMk/>
            <pc:sldMk cId="3313453321" sldId="343"/>
            <ac:graphicFrameMk id="5" creationId="{EC351AC4-2CF5-4A72-BBAF-10596C9A0290}"/>
          </ac:graphicFrameMkLst>
        </pc:graphicFrameChg>
      </pc:sldChg>
    </pc:docChg>
  </pc:docChgLst>
  <pc:docChgLst>
    <pc:chgData name="Nguyen Tien Anh Quach" userId="b3b80992-e7f1-4a76-9afe-0f54262f9169" providerId="ADAL" clId="{28618C79-07D2-41E3-9291-C43B2CB896BE}"/>
    <pc:docChg chg="undo custSel modSld">
      <pc:chgData name="Nguyen Tien Anh Quach" userId="b3b80992-e7f1-4a76-9afe-0f54262f9169" providerId="ADAL" clId="{28618C79-07D2-41E3-9291-C43B2CB896BE}" dt="2020-01-14T20:32:11.968" v="798" actId="20577"/>
      <pc:docMkLst>
        <pc:docMk/>
      </pc:docMkLst>
      <pc:sldChg chg="modSp">
        <pc:chgData name="Nguyen Tien Anh Quach" userId="b3b80992-e7f1-4a76-9afe-0f54262f9169" providerId="ADAL" clId="{28618C79-07D2-41E3-9291-C43B2CB896BE}" dt="2020-01-14T20:13:55.625" v="723" actId="20577"/>
        <pc:sldMkLst>
          <pc:docMk/>
          <pc:sldMk cId="0" sldId="256"/>
        </pc:sldMkLst>
        <pc:spChg chg="mod">
          <ac:chgData name="Nguyen Tien Anh Quach" userId="b3b80992-e7f1-4a76-9afe-0f54262f9169" providerId="ADAL" clId="{28618C79-07D2-41E3-9291-C43B2CB896BE}" dt="2020-01-14T20:13:55.625" v="723" actId="20577"/>
          <ac:spMkLst>
            <pc:docMk/>
            <pc:sldMk cId="0" sldId="256"/>
            <ac:spMk id="2050" creationId="{1580C6B1-D59E-49D8-89E2-B8969861E15D}"/>
          </ac:spMkLst>
        </pc:spChg>
      </pc:sldChg>
      <pc:sldChg chg="modSp">
        <pc:chgData name="Nguyen Tien Anh Quach" userId="b3b80992-e7f1-4a76-9afe-0f54262f9169" providerId="ADAL" clId="{28618C79-07D2-41E3-9291-C43B2CB896BE}" dt="2020-01-14T20:20:25.970" v="794" actId="5793"/>
        <pc:sldMkLst>
          <pc:docMk/>
          <pc:sldMk cId="0" sldId="259"/>
        </pc:sldMkLst>
        <pc:spChg chg="mod">
          <ac:chgData name="Nguyen Tien Anh Quach" userId="b3b80992-e7f1-4a76-9afe-0f54262f9169" providerId="ADAL" clId="{28618C79-07D2-41E3-9291-C43B2CB896BE}" dt="2020-01-14T20:20:25.970" v="794" actId="5793"/>
          <ac:spMkLst>
            <pc:docMk/>
            <pc:sldMk cId="0" sldId="259"/>
            <ac:spMk id="11267" creationId="{FCA54C9F-145C-4C03-980A-EB9324343AE2}"/>
          </ac:spMkLst>
        </pc:spChg>
      </pc:sldChg>
      <pc:sldChg chg="modSp">
        <pc:chgData name="Nguyen Tien Anh Quach" userId="b3b80992-e7f1-4a76-9afe-0f54262f9169" providerId="ADAL" clId="{28618C79-07D2-41E3-9291-C43B2CB896BE}" dt="2020-01-13T21:10:47.424" v="258" actId="20577"/>
        <pc:sldMkLst>
          <pc:docMk/>
          <pc:sldMk cId="0" sldId="296"/>
        </pc:sldMkLst>
        <pc:spChg chg="mod">
          <ac:chgData name="Nguyen Tien Anh Quach" userId="b3b80992-e7f1-4a76-9afe-0f54262f9169" providerId="ADAL" clId="{28618C79-07D2-41E3-9291-C43B2CB896BE}" dt="2020-01-13T21:10:47.424" v="258" actId="20577"/>
          <ac:spMkLst>
            <pc:docMk/>
            <pc:sldMk cId="0" sldId="296"/>
            <ac:spMk id="3" creationId="{FA868A44-523A-4D8C-9DA0-6EE48D54768E}"/>
          </ac:spMkLst>
        </pc:spChg>
      </pc:sldChg>
      <pc:sldChg chg="modSp">
        <pc:chgData name="Nguyen Tien Anh Quach" userId="b3b80992-e7f1-4a76-9afe-0f54262f9169" providerId="ADAL" clId="{28618C79-07D2-41E3-9291-C43B2CB896BE}" dt="2020-01-14T16:07:59.408" v="704" actId="20577"/>
        <pc:sldMkLst>
          <pc:docMk/>
          <pc:sldMk cId="1606292817" sldId="338"/>
        </pc:sldMkLst>
        <pc:spChg chg="mod">
          <ac:chgData name="Nguyen Tien Anh Quach" userId="b3b80992-e7f1-4a76-9afe-0f54262f9169" providerId="ADAL" clId="{28618C79-07D2-41E3-9291-C43B2CB896BE}" dt="2020-01-14T16:07:59.408" v="704" actId="20577"/>
          <ac:spMkLst>
            <pc:docMk/>
            <pc:sldMk cId="1606292817" sldId="338"/>
            <ac:spMk id="3" creationId="{00000000-0000-0000-0000-000000000000}"/>
          </ac:spMkLst>
        </pc:spChg>
      </pc:sldChg>
      <pc:sldChg chg="addSp modSp modNotesTx">
        <pc:chgData name="Nguyen Tien Anh Quach" userId="b3b80992-e7f1-4a76-9afe-0f54262f9169" providerId="ADAL" clId="{28618C79-07D2-41E3-9291-C43B2CB896BE}" dt="2020-01-14T18:29:44.901" v="717" actId="1037"/>
        <pc:sldMkLst>
          <pc:docMk/>
          <pc:sldMk cId="3474163308" sldId="339"/>
        </pc:sldMkLst>
        <pc:spChg chg="add mod">
          <ac:chgData name="Nguyen Tien Anh Quach" userId="b3b80992-e7f1-4a76-9afe-0f54262f9169" providerId="ADAL" clId="{28618C79-07D2-41E3-9291-C43B2CB896BE}" dt="2020-01-13T20:52:18.916" v="126" actId="20577"/>
          <ac:spMkLst>
            <pc:docMk/>
            <pc:sldMk cId="3474163308" sldId="339"/>
            <ac:spMk id="5" creationId="{81F0DBC6-9B56-4731-9628-5557E8FB80A3}"/>
          </ac:spMkLst>
        </pc:spChg>
        <pc:graphicFrameChg chg="mod modGraphic">
          <ac:chgData name="Nguyen Tien Anh Quach" userId="b3b80992-e7f1-4a76-9afe-0f54262f9169" providerId="ADAL" clId="{28618C79-07D2-41E3-9291-C43B2CB896BE}" dt="2020-01-14T18:29:34.435" v="712" actId="1038"/>
          <ac:graphicFrameMkLst>
            <pc:docMk/>
            <pc:sldMk cId="3474163308" sldId="339"/>
            <ac:graphicFrameMk id="2" creationId="{AAF2C29B-B7B7-424A-94BD-61CCE5E1C092}"/>
          </ac:graphicFrameMkLst>
        </pc:graphicFrameChg>
        <pc:graphicFrameChg chg="mod modGraphic">
          <ac:chgData name="Nguyen Tien Anh Quach" userId="b3b80992-e7f1-4a76-9afe-0f54262f9169" providerId="ADAL" clId="{28618C79-07D2-41E3-9291-C43B2CB896BE}" dt="2020-01-14T18:29:44.901" v="717" actId="1037"/>
          <ac:graphicFrameMkLst>
            <pc:docMk/>
            <pc:sldMk cId="3474163308" sldId="339"/>
            <ac:graphicFrameMk id="3" creationId="{C5287EED-F531-48F6-AADF-C71BC054E83E}"/>
          </ac:graphicFrameMkLst>
        </pc:graphicFrameChg>
      </pc:sldChg>
      <pc:sldChg chg="modSp">
        <pc:chgData name="Nguyen Tien Anh Quach" userId="b3b80992-e7f1-4a76-9afe-0f54262f9169" providerId="ADAL" clId="{28618C79-07D2-41E3-9291-C43B2CB896BE}" dt="2020-01-14T20:32:11.968" v="798" actId="20577"/>
        <pc:sldMkLst>
          <pc:docMk/>
          <pc:sldMk cId="2005768961" sldId="340"/>
        </pc:sldMkLst>
        <pc:spChg chg="mod">
          <ac:chgData name="Nguyen Tien Anh Quach" userId="b3b80992-e7f1-4a76-9afe-0f54262f9169" providerId="ADAL" clId="{28618C79-07D2-41E3-9291-C43B2CB896BE}" dt="2020-01-14T20:32:11.968" v="798" actId="20577"/>
          <ac:spMkLst>
            <pc:docMk/>
            <pc:sldMk cId="2005768961" sldId="340"/>
            <ac:spMk id="3" creationId="{00000000-0000-0000-0000-000000000000}"/>
          </ac:spMkLst>
        </pc:spChg>
        <pc:graphicFrameChg chg="modGraphic">
          <ac:chgData name="Nguyen Tien Anh Quach" userId="b3b80992-e7f1-4a76-9afe-0f54262f9169" providerId="ADAL" clId="{28618C79-07D2-41E3-9291-C43B2CB896BE}" dt="2020-01-14T16:07:41.264" v="694" actId="255"/>
          <ac:graphicFrameMkLst>
            <pc:docMk/>
            <pc:sldMk cId="2005768961" sldId="340"/>
            <ac:graphicFrameMk id="9" creationId="{EE047E26-CE90-49E8-9F2C-1614BBF26025}"/>
          </ac:graphicFrameMkLst>
        </pc:graphicFrameChg>
        <pc:picChg chg="mod">
          <ac:chgData name="Nguyen Tien Anh Quach" userId="b3b80992-e7f1-4a76-9afe-0f54262f9169" providerId="ADAL" clId="{28618C79-07D2-41E3-9291-C43B2CB896BE}" dt="2020-01-13T20:57:04.214" v="245" actId="1036"/>
          <ac:picMkLst>
            <pc:docMk/>
            <pc:sldMk cId="2005768961" sldId="340"/>
            <ac:picMk id="2" creationId="{9F99E49E-D5DF-4166-9A65-3669F8CA9C6E}"/>
          </ac:picMkLst>
        </pc:picChg>
      </pc:sldChg>
      <pc:sldChg chg="modSp">
        <pc:chgData name="Nguyen Tien Anh Quach" userId="b3b80992-e7f1-4a76-9afe-0f54262f9169" providerId="ADAL" clId="{28618C79-07D2-41E3-9291-C43B2CB896BE}" dt="2020-01-14T00:27:46.071" v="542" actId="6549"/>
        <pc:sldMkLst>
          <pc:docMk/>
          <pc:sldMk cId="3489042050" sldId="341"/>
        </pc:sldMkLst>
        <pc:spChg chg="mod">
          <ac:chgData name="Nguyen Tien Anh Quach" userId="b3b80992-e7f1-4a76-9afe-0f54262f9169" providerId="ADAL" clId="{28618C79-07D2-41E3-9291-C43B2CB896BE}" dt="2020-01-14T00:27:46.071" v="542" actId="6549"/>
          <ac:spMkLst>
            <pc:docMk/>
            <pc:sldMk cId="3489042050" sldId="341"/>
            <ac:spMk id="3" creationId="{B6B664E2-1450-43AF-89BF-48097132542B}"/>
          </ac:spMkLst>
        </pc:spChg>
      </pc:sldChg>
      <pc:sldChg chg="modSp">
        <pc:chgData name="Nguyen Tien Anh Quach" userId="b3b80992-e7f1-4a76-9afe-0f54262f9169" providerId="ADAL" clId="{28618C79-07D2-41E3-9291-C43B2CB896BE}" dt="2020-01-14T20:21:50.981" v="796" actId="20577"/>
        <pc:sldMkLst>
          <pc:docMk/>
          <pc:sldMk cId="3153251455" sldId="342"/>
        </pc:sldMkLst>
        <pc:spChg chg="mod">
          <ac:chgData name="Nguyen Tien Anh Quach" userId="b3b80992-e7f1-4a76-9afe-0f54262f9169" providerId="ADAL" clId="{28618C79-07D2-41E3-9291-C43B2CB896BE}" dt="2020-01-14T20:21:50.981" v="796" actId="20577"/>
          <ac:spMkLst>
            <pc:docMk/>
            <pc:sldMk cId="3153251455" sldId="342"/>
            <ac:spMk id="93187" creationId="{BCE7AD7D-4B74-4CCB-AAAF-08053CB64E2B}"/>
          </ac:spMkLst>
        </pc:spChg>
      </pc:sldChg>
      <pc:sldChg chg="modSp">
        <pc:chgData name="Nguyen Tien Anh Quach" userId="b3b80992-e7f1-4a76-9afe-0f54262f9169" providerId="ADAL" clId="{28618C79-07D2-41E3-9291-C43B2CB896BE}" dt="2020-01-13T21:17:06.769" v="321" actId="1038"/>
        <pc:sldMkLst>
          <pc:docMk/>
          <pc:sldMk cId="3313453321" sldId="343"/>
        </pc:sldMkLst>
        <pc:spChg chg="mod">
          <ac:chgData name="Nguyen Tien Anh Quach" userId="b3b80992-e7f1-4a76-9afe-0f54262f9169" providerId="ADAL" clId="{28618C79-07D2-41E3-9291-C43B2CB896BE}" dt="2020-01-13T21:16:57.562" v="304" actId="1036"/>
          <ac:spMkLst>
            <pc:docMk/>
            <pc:sldMk cId="3313453321" sldId="343"/>
            <ac:spMk id="6" creationId="{067D4E65-146C-476E-9197-900EAE205084}"/>
          </ac:spMkLst>
        </pc:spChg>
        <pc:spChg chg="mod">
          <ac:chgData name="Nguyen Tien Anh Quach" userId="b3b80992-e7f1-4a76-9afe-0f54262f9169" providerId="ADAL" clId="{28618C79-07D2-41E3-9291-C43B2CB896BE}" dt="2020-01-13T21:17:06.769" v="321" actId="1038"/>
          <ac:spMkLst>
            <pc:docMk/>
            <pc:sldMk cId="3313453321" sldId="343"/>
            <ac:spMk id="7" creationId="{DA05C513-367C-4477-AD60-9D2A8676A768}"/>
          </ac:spMkLst>
        </pc:spChg>
        <pc:graphicFrameChg chg="mod">
          <ac:chgData name="Nguyen Tien Anh Quach" userId="b3b80992-e7f1-4a76-9afe-0f54262f9169" providerId="ADAL" clId="{28618C79-07D2-41E3-9291-C43B2CB896BE}" dt="2020-01-13T21:16:36.503" v="272" actId="1036"/>
          <ac:graphicFrameMkLst>
            <pc:docMk/>
            <pc:sldMk cId="3313453321" sldId="343"/>
            <ac:graphicFrameMk id="4" creationId="{275C74AE-F2BA-4FC2-842E-52CF114E0414}"/>
          </ac:graphicFrameMkLst>
        </pc:graphicFrameChg>
        <pc:graphicFrameChg chg="mod">
          <ac:chgData name="Nguyen Tien Anh Quach" userId="b3b80992-e7f1-4a76-9afe-0f54262f9169" providerId="ADAL" clId="{28618C79-07D2-41E3-9291-C43B2CB896BE}" dt="2020-01-13T21:16:49.116" v="288" actId="1037"/>
          <ac:graphicFrameMkLst>
            <pc:docMk/>
            <pc:sldMk cId="3313453321" sldId="343"/>
            <ac:graphicFrameMk id="5" creationId="{EC351AC4-2CF5-4A72-BBAF-10596C9A0290}"/>
          </ac:graphicFrameMkLst>
        </pc:graphicFrameChg>
      </pc:sldChg>
    </pc:docChg>
  </pc:docChgLst>
  <pc:docChgLst>
    <pc:chgData name="Nguyen Tien Anh Quach" userId="b3b80992-e7f1-4a76-9afe-0f54262f9169" providerId="ADAL" clId="{7DF6291F-3D6B-E24C-886E-E3E704538FF9}"/>
    <pc:docChg chg="modSld">
      <pc:chgData name="Nguyen Tien Anh Quach" userId="b3b80992-e7f1-4a76-9afe-0f54262f9169" providerId="ADAL" clId="{7DF6291F-3D6B-E24C-886E-E3E704538FF9}" dt="2020-01-15T17:21:28.692" v="2" actId="1076"/>
      <pc:docMkLst>
        <pc:docMk/>
      </pc:docMkLst>
      <pc:sldChg chg="modSp">
        <pc:chgData name="Nguyen Tien Anh Quach" userId="b3b80992-e7f1-4a76-9afe-0f54262f9169" providerId="ADAL" clId="{7DF6291F-3D6B-E24C-886E-E3E704538FF9}" dt="2020-01-15T17:21:28.692" v="2" actId="1076"/>
        <pc:sldMkLst>
          <pc:docMk/>
          <pc:sldMk cId="0" sldId="331"/>
        </pc:sldMkLst>
        <pc:picChg chg="mod">
          <ac:chgData name="Nguyen Tien Anh Quach" userId="b3b80992-e7f1-4a76-9afe-0f54262f9169" providerId="ADAL" clId="{7DF6291F-3D6B-E24C-886E-E3E704538FF9}" dt="2020-01-15T17:21:28.692" v="2" actId="1076"/>
          <ac:picMkLst>
            <pc:docMk/>
            <pc:sldMk cId="0" sldId="331"/>
            <ac:picMk id="5" creationId="{4EEAF50B-B229-492D-ADC5-202DE5D7DD2A}"/>
          </ac:picMkLst>
        </pc:picChg>
      </pc:sldChg>
    </pc:docChg>
  </pc:docChgLst>
</pc:chgInfo>
</file>

<file path=ppt/charts/_rels/chartEx1.xml.rels><?xml version="1.0" encoding="UTF-8" standalone="yes"?>
<Relationships xmlns="http://schemas.openxmlformats.org/package/2006/relationships"><Relationship Id="rId2" Type="http://schemas.microsoft.com/office/2011/relationships/chartColorStyle" Target="colors1.xml"/><Relationship Id="rId1" Type="http://schemas.microsoft.com/office/2011/relationships/chartStyle" Target="style1.xml"/></Relationships>
</file>

<file path=ppt/charts/chartEx1.xml><?xml version="1.0" encoding="utf-8"?>
<cx:chartSpace xmlns:a="http://schemas.openxmlformats.org/drawingml/2006/main" xmlns:r="http://schemas.openxmlformats.org/officeDocument/2006/relationships" xmlns:cx="http://schemas.microsoft.com/office/drawing/2014/chartex">
  <cx:chartData>
    <cx:data id="0">
      <cx:numDim type="val">
        <cx:f>Sheet1!$B$2:$B$6</cx:f>
        <cx:lvl ptCount="5" formatCode="General">
          <cx:pt idx="0">0</cx:pt>
          <cx:pt idx="1">58</cx:pt>
          <cx:pt idx="2">124</cx:pt>
          <cx:pt idx="3">165.5</cx:pt>
          <cx:pt idx="4">193</cx:pt>
        </cx:lvl>
      </cx:numDim>
    </cx:data>
    <cx:data id="1">
      <cx:numDim type="val">
        <cx:f>Sheet1!$C$2:$C$6</cx:f>
        <cx:lvl ptCount="5" formatCode="General">
          <cx:pt idx="0">0</cx:pt>
          <cx:pt idx="1">0</cx:pt>
          <cx:pt idx="2">35</cx:pt>
          <cx:pt idx="3">118</cx:pt>
          <cx:pt idx="4">226</cx:pt>
        </cx:lvl>
      </cx:numDim>
    </cx:data>
  </cx:chartData>
  <cx:chart>
    <cx:title pos="t" align="ctr" overlay="0">
      <cx:tx>
        <cx:rich>
          <a:bodyPr spcFirstLastPara="1" vertOverflow="ellipsis" horzOverflow="overflow" wrap="square" lIns="0" tIns="0" rIns="0" bIns="0" anchor="ctr" anchorCtr="1"/>
          <a:lstStyle/>
          <a:p>
            <a:pPr rtl="0"/>
            <a:r>
              <a:rPr lang="en-US" sz="1300" b="0" i="0" baseline="0" dirty="0">
                <a:effectLst/>
              </a:rPr>
              <a:t>Tracking movement of </a:t>
            </a:r>
            <a:r>
              <a:rPr lang="en-US" sz="1300" b="0" i="1" baseline="0" dirty="0">
                <a:effectLst/>
              </a:rPr>
              <a:t>F. </a:t>
            </a:r>
            <a:r>
              <a:rPr lang="en-US" sz="1300" b="0" i="1" baseline="0" dirty="0" err="1">
                <a:effectLst/>
              </a:rPr>
              <a:t>escambia</a:t>
            </a:r>
            <a:r>
              <a:rPr lang="en-US" sz="1300" b="0" i="1" baseline="0" dirty="0">
                <a:effectLst/>
              </a:rPr>
              <a:t> </a:t>
            </a:r>
            <a:r>
              <a:rPr lang="en-US" sz="1300" b="0" i="0" baseline="0" dirty="0">
                <a:effectLst/>
              </a:rPr>
              <a:t>and </a:t>
            </a:r>
            <a:r>
              <a:rPr lang="en-US" sz="1300" b="0" i="1" baseline="0" dirty="0">
                <a:effectLst/>
              </a:rPr>
              <a:t>E. </a:t>
            </a:r>
            <a:r>
              <a:rPr lang="en-US" sz="1300" b="0" i="1" baseline="0" dirty="0" err="1">
                <a:effectLst/>
              </a:rPr>
              <a:t>pullata</a:t>
            </a:r>
            <a:endParaRPr lang="en-US" sz="1300" dirty="0">
              <a:effectLst/>
            </a:endParaRPr>
          </a:p>
        </cx:rich>
      </cx:tx>
    </cx:title>
    <cx:plotArea>
      <cx:plotAreaRegion>
        <cx:series layoutId="boxWhisker" uniqueId="{67A2FC2E-C30D-49B5-A5BD-983BD27A8941}">
          <cx:tx>
            <cx:txData>
              <cx:f>Sheet1!$B$1</cx:f>
              <cx:v>F.escambia</cx:v>
            </cx:txData>
          </cx:tx>
          <cx:dataId val="0"/>
          <cx:layoutPr>
            <cx:visibility meanLine="0" meanMarker="1" nonoutliers="0" outliers="1"/>
            <cx:statistics quartileMethod="exclusive"/>
          </cx:layoutPr>
        </cx:series>
        <cx:series layoutId="boxWhisker" uniqueId="{816BF297-51F3-4B6D-9DFC-EA0A98793E72}">
          <cx:tx>
            <cx:txData>
              <cx:f>Sheet1!$C$1</cx:f>
              <cx:v>E.pullata </cx:v>
            </cx:txData>
          </cx:tx>
          <cx:dataId val="1"/>
          <cx:layoutPr>
            <cx:visibility meanLine="0" meanMarker="1" nonoutliers="0" outliers="1"/>
            <cx:statistics quartileMethod="exclusive"/>
          </cx:layoutPr>
        </cx:series>
      </cx:plotAreaRegion>
      <cx:axis id="0">
        <cx:catScaling gapWidth="1.5"/>
        <cx:tickLabels/>
        <cx:txPr>
          <a:bodyPr spcFirstLastPara="1" vertOverflow="ellipsis" horzOverflow="overflow" wrap="square" lIns="0" tIns="0" rIns="0" bIns="0" anchor="ctr" anchorCtr="1"/>
          <a:lstStyle/>
          <a:p>
            <a:pPr algn="ctr" rtl="0">
              <a:defRPr>
                <a:noFill/>
              </a:defRPr>
            </a:pPr>
            <a:endParaRPr lang="en-US" sz="900" b="0" i="0" u="none" strike="noStrike" baseline="0">
              <a:noFill/>
              <a:latin typeface="Calibri" panose="020F0502020204030204"/>
            </a:endParaRPr>
          </a:p>
        </cx:txPr>
      </cx:axis>
      <cx:axis id="1">
        <cx:valScaling/>
        <cx:title>
          <cx:tx>
            <cx:txData>
              <cx:v>Distance (cm)</cx:v>
            </cx:txData>
          </cx:tx>
          <cx:txPr>
            <a:bodyPr spcFirstLastPara="1" vertOverflow="ellipsis" horzOverflow="overflow" wrap="square" lIns="0" tIns="0" rIns="0" bIns="0" anchor="ctr" anchorCtr="1"/>
            <a:lstStyle/>
            <a:p>
              <a:pPr algn="ctr" rtl="0">
                <a:defRPr/>
              </a:pPr>
              <a:r>
                <a:rPr lang="en-US" sz="900" b="0" i="0" u="none" strike="noStrike" baseline="0" dirty="0">
                  <a:solidFill>
                    <a:srgbClr val="003366">
                      <a:lumMod val="75000"/>
                      <a:lumOff val="25000"/>
                    </a:srgbClr>
                  </a:solidFill>
                  <a:latin typeface="Tahoma"/>
                  <a:cs typeface="Arial"/>
                </a:rPr>
                <a:t>Distance (cm)</a:t>
              </a:r>
            </a:p>
          </cx:txPr>
        </cx:title>
        <cx:majorGridlines/>
        <cx:tickLabels/>
      </cx:axis>
    </cx:plotArea>
    <cx:legend pos="b" align="ctr" overlay="0"/>
  </cx:chart>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8">
  <cs:axisTitle>
    <cs:lnRef idx="0"/>
    <cs:fillRef idx="0"/>
    <cs:effectRef idx="0"/>
    <cs:fontRef idx="minor">
      <a:schemeClr val="dk1">
        <a:lumMod val="75000"/>
        <a:lumOff val="25000"/>
      </a:schemeClr>
    </cs:fontRef>
    <cs:defRPr sz="9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cs:chartArea>
  <cs:dataLabel>
    <cs:lnRef idx="0"/>
    <cs:fillRef idx="0"/>
    <cs:effectRef idx="0"/>
    <cs:fontRef idx="minor">
      <a:schemeClr val="dk1"/>
    </cs:fontRef>
    <cs:defRPr sz="900"/>
  </cs:dataLabel>
  <cs:dataLabelCallout>
    <cs:lnRef idx="0"/>
    <cs:fillRef idx="0"/>
    <cs:effectRef idx="0"/>
    <cs:fontRef idx="minor">
      <a:schemeClr val="lt1"/>
    </cs:fontRef>
    <cs:spPr>
      <a:solidFill>
        <a:schemeClr val="dk1">
          <a:lumMod val="65000"/>
          <a:lumOff val="35000"/>
          <a:alpha val="7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solidFill>
      <a:ln>
        <a:solidFill>
          <a:schemeClr val="phClr"/>
        </a:solidFill>
      </a:ln>
    </cs:spPr>
  </cs:dataPoint>
  <cs:dataPoint3D>
    <cs:lnRef idx="0"/>
    <cs:fillRef idx="0">
      <cs:styleClr val="auto"/>
    </cs:fillRef>
    <cs:effectRef idx="0"/>
    <cs:fontRef idx="minor">
      <a:schemeClr val="dk1"/>
    </cs:fontRef>
    <cs:spPr>
      <a:solidFill>
        <a:schemeClr val="ph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75000"/>
            <a:lumOff val="25000"/>
          </a:schemeClr>
        </a:solidFill>
      </a:ln>
    </cs:spPr>
    <cs:defRPr sz="9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lumOff val="10000"/>
              </a:schemeClr>
            </a:gs>
            <a:gs pos="0">
              <a:schemeClr val="lt1">
                <a:lumMod val="75000"/>
                <a:alpha val="36000"/>
                <a:lumOff val="10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cs:seriesAxis>
  <cs:seriesLine>
    <cs:lnRef idx="0"/>
    <cs:fillRef idx="0"/>
    <cs:effectRef idx="0"/>
    <cs:fontRef idx="minor">
      <a:schemeClr val="dk1"/>
    </cs:fontRef>
    <cs:spPr>
      <a:ln w="9525" cap="flat">
        <a:solidFill>
          <a:schemeClr val="bg1">
            <a:lumMod val="50000"/>
          </a:schemeClr>
        </a:solidFill>
        <a:round/>
      </a:ln>
    </cs:spPr>
  </cs:seriesLine>
  <cs:title>
    <cs:lnRef idx="0"/>
    <cs:fillRef idx="0"/>
    <cs:effectRef idx="0"/>
    <cs:fontRef idx="minor">
      <a:schemeClr val="dk1">
        <a:lumMod val="75000"/>
        <a:lumOff val="25000"/>
      </a:schemeClr>
    </cs:fontRef>
    <cs:defRPr sz="1800" b="1"/>
  </cs:title>
  <cs:trendline>
    <cs:lnRef idx="0"/>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75000"/>
        <a:lumOff val="25000"/>
      </a:schemeClr>
    </cs:fontRef>
    <cs:defRPr sz="9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defRPr sz="9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CA1257E-FE1D-453B-98D7-2500249E9370}"/>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cs typeface="Arial" pitchFamily="34" charset="0"/>
              </a:defRPr>
            </a:lvl1pPr>
          </a:lstStyle>
          <a:p>
            <a:pPr>
              <a:defRPr/>
            </a:pPr>
            <a:endParaRPr lang="en-US"/>
          </a:p>
        </p:txBody>
      </p:sp>
      <p:sp>
        <p:nvSpPr>
          <p:cNvPr id="56323" name="Rectangle 3">
            <a:extLst>
              <a:ext uri="{FF2B5EF4-FFF2-40B4-BE49-F238E27FC236}">
                <a16:creationId xmlns:a16="http://schemas.microsoft.com/office/drawing/2014/main" id="{8603F166-7B75-480F-BD37-A95B337C7AAE}"/>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cs typeface="Arial" pitchFamily="34" charset="0"/>
              </a:defRPr>
            </a:lvl1pPr>
          </a:lstStyle>
          <a:p>
            <a:pPr>
              <a:defRPr/>
            </a:pPr>
            <a:fld id="{360E886E-6B24-411C-B310-E5FB6871A7D7}" type="datetimeFigureOut">
              <a:rPr lang="en-US"/>
              <a:pPr>
                <a:defRPr/>
              </a:pPr>
              <a:t>3/12/2020</a:t>
            </a:fld>
            <a:endParaRPr lang="en-US"/>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5" name="Rectangle 5">
            <a:extLst>
              <a:ext uri="{FF2B5EF4-FFF2-40B4-BE49-F238E27FC236}">
                <a16:creationId xmlns:a16="http://schemas.microsoft.com/office/drawing/2014/main" id="{86578C5D-C4BF-4686-9D86-982E4DA3804A}"/>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6326" name="Rectangle 6">
            <a:extLst>
              <a:ext uri="{FF2B5EF4-FFF2-40B4-BE49-F238E27FC236}">
                <a16:creationId xmlns:a16="http://schemas.microsoft.com/office/drawing/2014/main" id="{A0CE2A04-970C-4377-96DC-E857A070FD8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cs typeface="Arial" pitchFamily="34" charset="0"/>
              </a:defRPr>
            </a:lvl1pPr>
          </a:lstStyle>
          <a:p>
            <a:pPr>
              <a:defRPr/>
            </a:pPr>
            <a:endParaRPr lang="en-US"/>
          </a:p>
        </p:txBody>
      </p:sp>
      <p:sp>
        <p:nvSpPr>
          <p:cNvPr id="56327" name="Rectangle 7">
            <a:extLst>
              <a:ext uri="{FF2B5EF4-FFF2-40B4-BE49-F238E27FC236}">
                <a16:creationId xmlns:a16="http://schemas.microsoft.com/office/drawing/2014/main" id="{ACCA64F6-D1DC-42FB-8C57-B2E176850E6A}"/>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12C1C419-6CB1-4CF0-B5FC-17105B51652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Mr. Robertson was talking about, the drawdown of Gantt Reservoir was planned to take place in September, which initiated …. isotope analysis, where Dr. Helms, who cannot make it to this meeting, is looking at C and N signature of mussels to determine the C source from parental material and where they are in the food chain. </a:t>
            </a:r>
          </a:p>
        </p:txBody>
      </p:sp>
      <p:sp>
        <p:nvSpPr>
          <p:cNvPr id="4" name="Slide Number Placeholder 3"/>
          <p:cNvSpPr>
            <a:spLocks noGrp="1"/>
          </p:cNvSpPr>
          <p:nvPr>
            <p:ph type="sldNum" sz="quarter" idx="5"/>
          </p:nvPr>
        </p:nvSpPr>
        <p:spPr/>
        <p:txBody>
          <a:bodyPr/>
          <a:lstStyle/>
          <a:p>
            <a:pPr>
              <a:defRPr/>
            </a:pPr>
            <a:fld id="{12C1C419-6CB1-4CF0-B5FC-17105B516525}" type="slidenum">
              <a:rPr lang="en-US" altLang="en-US" smtClean="0"/>
              <a:pPr>
                <a:defRPr/>
              </a:pPr>
              <a:t>2</a:t>
            </a:fld>
            <a:endParaRPr lang="en-US" altLang="en-US"/>
          </a:p>
        </p:txBody>
      </p:sp>
    </p:spTree>
    <p:extLst>
      <p:ext uri="{BB962C8B-B14F-4D97-AF65-F5344CB8AC3E}">
        <p14:creationId xmlns:p14="http://schemas.microsoft.com/office/powerpoint/2010/main" val="405548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a:ln/>
        </p:spPr>
      </p:sp>
      <p:sp>
        <p:nvSpPr>
          <p:cNvPr id="5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Times New Roman" panose="02020603050405020304" pitchFamily="18" charset="0"/>
                <a:cs typeface="Times New Roman" panose="02020603050405020304" pitchFamily="18" charset="0"/>
              </a:rPr>
              <a:t>As Meet said, Gantt Reservoir is known to have the largest population of </a:t>
            </a:r>
            <a:r>
              <a:rPr lang="en-US" altLang="en-US" b="1" dirty="0" err="1">
                <a:latin typeface="Times New Roman" panose="02020603050405020304" pitchFamily="18" charset="0"/>
                <a:cs typeface="Times New Roman" panose="02020603050405020304" pitchFamily="18" charset="0"/>
              </a:rPr>
              <a:t>F.e</a:t>
            </a:r>
            <a:r>
              <a:rPr lang="en-US" altLang="en-US" b="1" dirty="0">
                <a:latin typeface="Times New Roman" panose="02020603050405020304" pitchFamily="18" charset="0"/>
                <a:cs typeface="Times New Roman" panose="02020603050405020304" pitchFamily="18" charset="0"/>
              </a:rPr>
              <a:t> – A fed threatened species. It is assumed to live a more sedentary lifestyle. </a:t>
            </a:r>
          </a:p>
          <a:p>
            <a:r>
              <a:rPr lang="en-US" altLang="en-US" b="1" dirty="0">
                <a:latin typeface="Times New Roman" panose="02020603050405020304" pitchFamily="18" charset="0"/>
                <a:cs typeface="Times New Roman" panose="02020603050405020304" pitchFamily="18" charset="0"/>
              </a:rPr>
              <a:t>Drawdown similar to drought effect, or even much worse since this lake went down to 25 or 27ft. Nowadays, with climate change getting more and more severe overtime, we are facing more devastating drought. The mimicry of the drought and receding water initiated a question of are mussels tracking and moving to get access to water, or moisture? We knew that when were drawing down Point A, several USFWS persons and volunteers had observed mussel moving and tracking down water. So now we were drawing down Gantt Res, we are going to quantify their movement. </a:t>
            </a:r>
            <a:endParaRPr lang="en-US" altLang="en-US" dirty="0"/>
          </a:p>
        </p:txBody>
      </p:sp>
      <p:sp>
        <p:nvSpPr>
          <p:cNvPr id="5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cs typeface="Arial" panose="020B0604020202020204" pitchFamily="34" charset="0"/>
              </a:defRPr>
            </a:lvl1pPr>
            <a:lvl2pPr marL="742950" indent="-285750">
              <a:defRPr>
                <a:solidFill>
                  <a:schemeClr val="tx1"/>
                </a:solidFill>
                <a:latin typeface="Tahoma" panose="020B0604030504040204" pitchFamily="34" charset="0"/>
                <a:cs typeface="Arial" panose="020B0604020202020204" pitchFamily="34" charset="0"/>
              </a:defRPr>
            </a:lvl2pPr>
            <a:lvl3pPr marL="1143000" indent="-228600">
              <a:defRPr>
                <a:solidFill>
                  <a:schemeClr val="tx1"/>
                </a:solidFill>
                <a:latin typeface="Tahoma" panose="020B0604030504040204" pitchFamily="34" charset="0"/>
                <a:cs typeface="Arial" panose="020B0604020202020204" pitchFamily="34" charset="0"/>
              </a:defRPr>
            </a:lvl3pPr>
            <a:lvl4pPr marL="1600200" indent="-228600">
              <a:defRPr>
                <a:solidFill>
                  <a:schemeClr val="tx1"/>
                </a:solidFill>
                <a:latin typeface="Tahoma" panose="020B0604030504040204" pitchFamily="34" charset="0"/>
                <a:cs typeface="Arial" panose="020B0604020202020204" pitchFamily="34" charset="0"/>
              </a:defRPr>
            </a:lvl4pPr>
            <a:lvl5pPr marL="2057400" indent="-228600">
              <a:defRPr>
                <a:solidFill>
                  <a:schemeClr val="tx1"/>
                </a:solidFill>
                <a:latin typeface="Tahoma" panose="020B060403050404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cs typeface="Arial" panose="020B0604020202020204" pitchFamily="34" charset="0"/>
              </a:defRPr>
            </a:lvl9pPr>
          </a:lstStyle>
          <a:p>
            <a:fld id="{BF253E32-6666-44CE-94B0-C5F932B53A4A}" type="slidenum">
              <a:rPr lang="en-US" altLang="en-US" smtClean="0"/>
              <a:pPr/>
              <a:t>3</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2C1C419-6CB1-4CF0-B5FC-17105B516525}" type="slidenum">
              <a:rPr lang="en-US" altLang="en-US" smtClean="0"/>
              <a:pPr>
                <a:defRPr/>
              </a:pPr>
              <a:t>5</a:t>
            </a:fld>
            <a:endParaRPr lang="en-US" altLang="en-US"/>
          </a:p>
        </p:txBody>
      </p:sp>
    </p:spTree>
    <p:extLst>
      <p:ext uri="{BB962C8B-B14F-4D97-AF65-F5344CB8AC3E}">
        <p14:creationId xmlns:p14="http://schemas.microsoft.com/office/powerpoint/2010/main" val="3033306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two weeks …, we determine … =&gt; the reason being was to wait for the surface and the substrate to be dried out and hardened so that, first, the condition wouldn’t allow the mussels to move anymore, and second, we are not going to destroy our study area. </a:t>
            </a:r>
          </a:p>
        </p:txBody>
      </p:sp>
      <p:sp>
        <p:nvSpPr>
          <p:cNvPr id="4" name="Slide Number Placeholder 3"/>
          <p:cNvSpPr>
            <a:spLocks noGrp="1"/>
          </p:cNvSpPr>
          <p:nvPr>
            <p:ph type="sldNum" sz="quarter" idx="5"/>
          </p:nvPr>
        </p:nvSpPr>
        <p:spPr/>
        <p:txBody>
          <a:bodyPr/>
          <a:lstStyle/>
          <a:p>
            <a:pPr>
              <a:defRPr/>
            </a:pPr>
            <a:fld id="{12C1C419-6CB1-4CF0-B5FC-17105B516525}" type="slidenum">
              <a:rPr lang="en-US" altLang="en-US" smtClean="0"/>
              <a:pPr>
                <a:defRPr/>
              </a:pPr>
              <a:t>6</a:t>
            </a:fld>
            <a:endParaRPr lang="en-US" altLang="en-US"/>
          </a:p>
        </p:txBody>
      </p:sp>
    </p:spTree>
    <p:extLst>
      <p:ext uri="{BB962C8B-B14F-4D97-AF65-F5344CB8AC3E}">
        <p14:creationId xmlns:p14="http://schemas.microsoft.com/office/powerpoint/2010/main" val="2560865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species were able to track </a:t>
            </a:r>
            <a:r>
              <a:rPr lang="en-US"/>
              <a:t>and burrow, </a:t>
            </a:r>
            <a:r>
              <a:rPr lang="en-US" dirty="0"/>
              <a:t>as we can see in the table. However, … </a:t>
            </a:r>
            <a:endParaRPr lang="vi-VN" dirty="0"/>
          </a:p>
        </p:txBody>
      </p:sp>
      <p:sp>
        <p:nvSpPr>
          <p:cNvPr id="4" name="Slide Number Placeholder 3"/>
          <p:cNvSpPr>
            <a:spLocks noGrp="1"/>
          </p:cNvSpPr>
          <p:nvPr>
            <p:ph type="sldNum" sz="quarter" idx="5"/>
          </p:nvPr>
        </p:nvSpPr>
        <p:spPr/>
        <p:txBody>
          <a:bodyPr/>
          <a:lstStyle/>
          <a:p>
            <a:pPr>
              <a:defRPr/>
            </a:pPr>
            <a:fld id="{12C1C419-6CB1-4CF0-B5FC-17105B516525}" type="slidenum">
              <a:rPr lang="en-US" altLang="en-US" smtClean="0"/>
              <a:pPr>
                <a:defRPr/>
              </a:pPr>
              <a:t>7</a:t>
            </a:fld>
            <a:endParaRPr lang="en-US" altLang="en-US"/>
          </a:p>
        </p:txBody>
      </p:sp>
    </p:spTree>
    <p:extLst>
      <p:ext uri="{BB962C8B-B14F-4D97-AF65-F5344CB8AC3E}">
        <p14:creationId xmlns:p14="http://schemas.microsoft.com/office/powerpoint/2010/main" val="3690264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2C1C419-6CB1-4CF0-B5FC-17105B516525}" type="slidenum">
              <a:rPr lang="en-US" altLang="en-US" smtClean="0"/>
              <a:pPr>
                <a:defRPr/>
              </a:pPr>
              <a:t>8</a:t>
            </a:fld>
            <a:endParaRPr lang="en-US" altLang="en-US"/>
          </a:p>
        </p:txBody>
      </p:sp>
    </p:spTree>
    <p:extLst>
      <p:ext uri="{BB962C8B-B14F-4D97-AF65-F5344CB8AC3E}">
        <p14:creationId xmlns:p14="http://schemas.microsoft.com/office/powerpoint/2010/main" val="1446859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Calibri" pitchFamily="34" charset="0"/>
                <a:ea typeface="+mn-ea"/>
                <a:cs typeface="+mn-cs"/>
              </a:rPr>
              <a:t>highly sloped surfaces might cue</a:t>
            </a:r>
          </a:p>
          <a:p>
            <a:r>
              <a:rPr lang="en-US" sz="1200" b="0" i="0" u="none" strike="noStrike" kern="1200" baseline="0" dirty="0">
                <a:solidFill>
                  <a:schemeClr val="tx1"/>
                </a:solidFill>
                <a:latin typeface="Calibri" pitchFamily="34" charset="0"/>
                <a:ea typeface="+mn-ea"/>
                <a:cs typeface="+mn-cs"/>
              </a:rPr>
              <a:t>directional movement of mussels and provide easier</a:t>
            </a:r>
          </a:p>
          <a:p>
            <a:r>
              <a:rPr lang="en-US" sz="1200" b="0" i="0" u="none" strike="noStrike" kern="1200" baseline="0" dirty="0">
                <a:solidFill>
                  <a:schemeClr val="tx1"/>
                </a:solidFill>
                <a:latin typeface="Calibri" pitchFamily="34" charset="0"/>
                <a:ea typeface="+mn-ea"/>
                <a:cs typeface="+mn-cs"/>
              </a:rPr>
              <a:t>access to deeper water than </a:t>
            </a:r>
            <a:r>
              <a:rPr lang="en-US" sz="1200" b="0" i="0" u="none" strike="noStrike" kern="1200" baseline="0" dirty="0" err="1">
                <a:solidFill>
                  <a:schemeClr val="tx1"/>
                </a:solidFill>
                <a:latin typeface="Calibri" pitchFamily="34" charset="0"/>
                <a:ea typeface="+mn-ea"/>
                <a:cs typeface="+mn-cs"/>
              </a:rPr>
              <a:t>unsloped</a:t>
            </a:r>
            <a:r>
              <a:rPr lang="en-US" sz="1200" b="0" i="0" u="none" strike="noStrike" kern="1200" baseline="0" dirty="0">
                <a:solidFill>
                  <a:schemeClr val="tx1"/>
                </a:solidFill>
                <a:latin typeface="Calibri" pitchFamily="34" charset="0"/>
                <a:ea typeface="+mn-ea"/>
                <a:cs typeface="+mn-cs"/>
              </a:rPr>
              <a:t> surfaces.</a:t>
            </a:r>
            <a:endParaRPr lang="en-US" dirty="0"/>
          </a:p>
        </p:txBody>
      </p:sp>
      <p:sp>
        <p:nvSpPr>
          <p:cNvPr id="4" name="Slide Number Placeholder 3"/>
          <p:cNvSpPr>
            <a:spLocks noGrp="1"/>
          </p:cNvSpPr>
          <p:nvPr>
            <p:ph type="sldNum" sz="quarter" idx="5"/>
          </p:nvPr>
        </p:nvSpPr>
        <p:spPr/>
        <p:txBody>
          <a:bodyPr/>
          <a:lstStyle/>
          <a:p>
            <a:pPr>
              <a:defRPr/>
            </a:pPr>
            <a:fld id="{12C1C419-6CB1-4CF0-B5FC-17105B516525}" type="slidenum">
              <a:rPr lang="en-US" altLang="en-US" smtClean="0"/>
              <a:pPr>
                <a:defRPr/>
              </a:pPr>
              <a:t>10</a:t>
            </a:fld>
            <a:endParaRPr lang="en-US" altLang="en-US"/>
          </a:p>
        </p:txBody>
      </p:sp>
    </p:spTree>
    <p:extLst>
      <p:ext uri="{BB962C8B-B14F-4D97-AF65-F5344CB8AC3E}">
        <p14:creationId xmlns:p14="http://schemas.microsoft.com/office/powerpoint/2010/main" val="1909429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6018" name="Rectangle 2"/>
          <p:cNvSpPr>
            <a:spLocks noGrp="1" noChangeArrowheads="1"/>
          </p:cNvSpPr>
          <p:nvPr>
            <p:ph type="ctrTitle" sz="quarter"/>
          </p:nvPr>
        </p:nvSpPr>
        <p:spPr>
          <a:xfrm>
            <a:off x="685800" y="1676400"/>
            <a:ext cx="7772400" cy="1828800"/>
          </a:xfrm>
        </p:spPr>
        <p:txBody>
          <a:bodyPr/>
          <a:lstStyle>
            <a:lvl1pPr>
              <a:defRPr/>
            </a:lvl1pPr>
          </a:lstStyle>
          <a:p>
            <a:r>
              <a:rPr lang="en-US"/>
              <a:t>Click to edit Master title style</a:t>
            </a:r>
          </a:p>
        </p:txBody>
      </p:sp>
      <p:sp>
        <p:nvSpPr>
          <p:cNvPr id="86019"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4"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E4691A19-36D6-4FA7-9544-018F2D4AC4F5}" type="slidenum">
              <a:rPr lang="en-US" altLang="en-US"/>
              <a:pPr>
                <a:defRPr/>
              </a:pPr>
              <a:t>‹#›</a:t>
            </a:fld>
            <a:endParaRPr lang="en-US" altLang="en-US"/>
          </a:p>
        </p:txBody>
      </p:sp>
    </p:spTree>
    <p:extLst>
      <p:ext uri="{BB962C8B-B14F-4D97-AF65-F5344CB8AC3E}">
        <p14:creationId xmlns:p14="http://schemas.microsoft.com/office/powerpoint/2010/main" val="4159475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2F4BF8C3-E402-4C53-8165-3429096393B7}" type="slidenum">
              <a:rPr lang="en-US" altLang="en-US"/>
              <a:pPr>
                <a:defRPr/>
              </a:pPr>
              <a:t>‹#›</a:t>
            </a:fld>
            <a:endParaRPr lang="en-US" altLang="en-US"/>
          </a:p>
        </p:txBody>
      </p:sp>
    </p:spTree>
    <p:extLst>
      <p:ext uri="{BB962C8B-B14F-4D97-AF65-F5344CB8AC3E}">
        <p14:creationId xmlns:p14="http://schemas.microsoft.com/office/powerpoint/2010/main" val="1957006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1000"/>
            <a:ext cx="20574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81000"/>
            <a:ext cx="60198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066AAB97-69B4-4DB4-8A0C-A59B3B8290FC}" type="slidenum">
              <a:rPr lang="en-US" altLang="en-US"/>
              <a:pPr>
                <a:defRPr/>
              </a:pPr>
              <a:t>‹#›</a:t>
            </a:fld>
            <a:endParaRPr lang="en-US" altLang="en-US"/>
          </a:p>
        </p:txBody>
      </p:sp>
    </p:spTree>
    <p:extLst>
      <p:ext uri="{BB962C8B-B14F-4D97-AF65-F5344CB8AC3E}">
        <p14:creationId xmlns:p14="http://schemas.microsoft.com/office/powerpoint/2010/main" val="203108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92A777E0-E66D-4513-B8E3-22A3E6D31DF9}" type="slidenum">
              <a:rPr lang="en-US" altLang="en-US"/>
              <a:pPr>
                <a:defRPr/>
              </a:pPr>
              <a:t>‹#›</a:t>
            </a:fld>
            <a:endParaRPr lang="en-US" altLang="en-US"/>
          </a:p>
        </p:txBody>
      </p:sp>
    </p:spTree>
    <p:extLst>
      <p:ext uri="{BB962C8B-B14F-4D97-AF65-F5344CB8AC3E}">
        <p14:creationId xmlns:p14="http://schemas.microsoft.com/office/powerpoint/2010/main" val="234678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75295F61-DACD-4449-8A91-EF88D4DA7249}" type="slidenum">
              <a:rPr lang="en-US" altLang="en-US"/>
              <a:pPr>
                <a:defRPr/>
              </a:pPr>
              <a:t>‹#›</a:t>
            </a:fld>
            <a:endParaRPr lang="en-US" altLang="en-US"/>
          </a:p>
        </p:txBody>
      </p:sp>
    </p:spTree>
    <p:extLst>
      <p:ext uri="{BB962C8B-B14F-4D97-AF65-F5344CB8AC3E}">
        <p14:creationId xmlns:p14="http://schemas.microsoft.com/office/powerpoint/2010/main" val="113206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E22B2DC5-3CA1-44BC-9642-EF3A0DE53B72}" type="slidenum">
              <a:rPr lang="en-US" altLang="en-US"/>
              <a:pPr>
                <a:defRPr/>
              </a:pPr>
              <a:t>‹#›</a:t>
            </a:fld>
            <a:endParaRPr lang="en-US" altLang="en-US"/>
          </a:p>
        </p:txBody>
      </p:sp>
    </p:spTree>
    <p:extLst>
      <p:ext uri="{BB962C8B-B14F-4D97-AF65-F5344CB8AC3E}">
        <p14:creationId xmlns:p14="http://schemas.microsoft.com/office/powerpoint/2010/main" val="225851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6E9BBA50-DE24-413A-BE01-FE67E0C1F713}" type="slidenum">
              <a:rPr lang="en-US" altLang="en-US"/>
              <a:pPr>
                <a:defRPr/>
              </a:pPr>
              <a:t>‹#›</a:t>
            </a:fld>
            <a:endParaRPr lang="en-US" altLang="en-US"/>
          </a:p>
        </p:txBody>
      </p:sp>
    </p:spTree>
    <p:extLst>
      <p:ext uri="{BB962C8B-B14F-4D97-AF65-F5344CB8AC3E}">
        <p14:creationId xmlns:p14="http://schemas.microsoft.com/office/powerpoint/2010/main" val="2672830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DAEA2A45-3A49-484E-95E8-0CC178A353DE}" type="slidenum">
              <a:rPr lang="en-US" altLang="en-US"/>
              <a:pPr>
                <a:defRPr/>
              </a:pPr>
              <a:t>‹#›</a:t>
            </a:fld>
            <a:endParaRPr lang="en-US" altLang="en-US"/>
          </a:p>
        </p:txBody>
      </p:sp>
    </p:spTree>
    <p:extLst>
      <p:ext uri="{BB962C8B-B14F-4D97-AF65-F5344CB8AC3E}">
        <p14:creationId xmlns:p14="http://schemas.microsoft.com/office/powerpoint/2010/main" val="2254723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21554F7C-E735-44B8-9DE4-1075A7649B8B}" type="slidenum">
              <a:rPr lang="en-US" altLang="en-US"/>
              <a:pPr>
                <a:defRPr/>
              </a:pPr>
              <a:t>‹#›</a:t>
            </a:fld>
            <a:endParaRPr lang="en-US" altLang="en-US"/>
          </a:p>
        </p:txBody>
      </p:sp>
    </p:spTree>
    <p:extLst>
      <p:ext uri="{BB962C8B-B14F-4D97-AF65-F5344CB8AC3E}">
        <p14:creationId xmlns:p14="http://schemas.microsoft.com/office/powerpoint/2010/main" val="347466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5C5E4C28-3FE0-49AA-840B-79CD1A7770E1}" type="slidenum">
              <a:rPr lang="en-US" altLang="en-US"/>
              <a:pPr>
                <a:defRPr/>
              </a:pPr>
              <a:t>‹#›</a:t>
            </a:fld>
            <a:endParaRPr lang="en-US" altLang="en-US"/>
          </a:p>
        </p:txBody>
      </p:sp>
    </p:spTree>
    <p:extLst>
      <p:ext uri="{BB962C8B-B14F-4D97-AF65-F5344CB8AC3E}">
        <p14:creationId xmlns:p14="http://schemas.microsoft.com/office/powerpoint/2010/main" val="267344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7C25C353-63CE-452E-9411-3162130AB7ED}" type="slidenum">
              <a:rPr lang="en-US" altLang="en-US"/>
              <a:pPr>
                <a:defRPr/>
              </a:pPr>
              <a:t>‹#›</a:t>
            </a:fld>
            <a:endParaRPr lang="en-US" altLang="en-US"/>
          </a:p>
        </p:txBody>
      </p:sp>
    </p:spTree>
    <p:extLst>
      <p:ext uri="{BB962C8B-B14F-4D97-AF65-F5344CB8AC3E}">
        <p14:creationId xmlns:p14="http://schemas.microsoft.com/office/powerpoint/2010/main" val="2485614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508B24D-B8C5-4F27-9D45-AF1D738F1B4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730A7CC-4B38-42E8-9C72-60DD063A289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ACF56A5-B1E9-4BF4-9E04-B133E22DE37C}"/>
              </a:ext>
            </a:extLst>
          </p:cNvPr>
          <p:cNvSpPr>
            <a:spLocks noGrp="1" noChangeArrowheads="1"/>
          </p:cNvSpPr>
          <p:nvPr>
            <p:ph type="sldNum" sz="quarter" idx="12"/>
          </p:nvPr>
        </p:nvSpPr>
        <p:spPr>
          <a:ln/>
        </p:spPr>
        <p:txBody>
          <a:bodyPr/>
          <a:lstStyle>
            <a:lvl1pPr>
              <a:defRPr/>
            </a:lvl1pPr>
          </a:lstStyle>
          <a:p>
            <a:pPr>
              <a:defRPr/>
            </a:pPr>
            <a:fld id="{F7131B45-AF1C-4DA1-B289-350370CAFE36}" type="slidenum">
              <a:rPr lang="en-US" altLang="en-US"/>
              <a:pPr>
                <a:defRPr/>
              </a:pPr>
              <a:t>‹#›</a:t>
            </a:fld>
            <a:endParaRPr lang="en-US" altLang="en-US"/>
          </a:p>
        </p:txBody>
      </p:sp>
    </p:spTree>
    <p:extLst>
      <p:ext uri="{BB962C8B-B14F-4D97-AF65-F5344CB8AC3E}">
        <p14:creationId xmlns:p14="http://schemas.microsoft.com/office/powerpoint/2010/main" val="4082278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166BF6C-1E69-4EF3-804B-EF26B1F3F5B2}"/>
              </a:ext>
            </a:extLst>
          </p:cNvPr>
          <p:cNvSpPr>
            <a:spLocks noGrp="1" noChangeArrowheads="1"/>
          </p:cNvSpPr>
          <p:nvPr>
            <p:ph type="title"/>
          </p:nvPr>
        </p:nvSpPr>
        <p:spPr bwMode="auto">
          <a:xfrm>
            <a:off x="457200" y="381000"/>
            <a:ext cx="8229600" cy="13716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84995" name="Rectangle 3">
            <a:extLst>
              <a:ext uri="{FF2B5EF4-FFF2-40B4-BE49-F238E27FC236}">
                <a16:creationId xmlns:a16="http://schemas.microsoft.com/office/drawing/2014/main" id="{B2A39348-B54C-4800-8277-94EB12C61CCD}"/>
              </a:ext>
            </a:extLst>
          </p:cNvPr>
          <p:cNvSpPr>
            <a:spLocks noGrp="1" noChangeArrowheads="1"/>
          </p:cNvSpPr>
          <p:nvPr>
            <p:ph type="body" idx="1"/>
          </p:nvPr>
        </p:nvSpPr>
        <p:spPr bwMode="auto">
          <a:xfrm>
            <a:off x="457200" y="1981200"/>
            <a:ext cx="82296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4996" name="Rectangle 4">
            <a:extLst>
              <a:ext uri="{FF2B5EF4-FFF2-40B4-BE49-F238E27FC236}">
                <a16:creationId xmlns:a16="http://schemas.microsoft.com/office/drawing/2014/main" id="{9508B24D-B8C5-4F27-9D45-AF1D738F1B4F}"/>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effectLst>
                  <a:outerShdw blurRad="38100" dist="38100" dir="2700000" algn="tl">
                    <a:srgbClr val="000000"/>
                  </a:outerShdw>
                </a:effectLst>
                <a:latin typeface="Arial" pitchFamily="34" charset="0"/>
                <a:cs typeface="Arial" pitchFamily="34" charset="0"/>
              </a:defRPr>
            </a:lvl1pPr>
          </a:lstStyle>
          <a:p>
            <a:pPr>
              <a:defRPr/>
            </a:pPr>
            <a:endParaRPr lang="en-US"/>
          </a:p>
        </p:txBody>
      </p:sp>
      <p:sp>
        <p:nvSpPr>
          <p:cNvPr id="84997" name="Rectangle 5">
            <a:extLst>
              <a:ext uri="{FF2B5EF4-FFF2-40B4-BE49-F238E27FC236}">
                <a16:creationId xmlns:a16="http://schemas.microsoft.com/office/drawing/2014/main" id="{4730A7CC-4B38-42E8-9C72-60DD063A2892}"/>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effectLst>
                  <a:outerShdw blurRad="38100" dist="38100" dir="2700000" algn="tl">
                    <a:srgbClr val="000000"/>
                  </a:outerShdw>
                </a:effectLst>
                <a:latin typeface="Arial" pitchFamily="34" charset="0"/>
                <a:cs typeface="Arial" pitchFamily="34" charset="0"/>
              </a:defRPr>
            </a:lvl1pPr>
          </a:lstStyle>
          <a:p>
            <a:pPr>
              <a:defRPr/>
            </a:pPr>
            <a:endParaRPr lang="en-US"/>
          </a:p>
        </p:txBody>
      </p:sp>
      <p:sp>
        <p:nvSpPr>
          <p:cNvPr id="84998" name="Rectangle 6">
            <a:extLst>
              <a:ext uri="{FF2B5EF4-FFF2-40B4-BE49-F238E27FC236}">
                <a16:creationId xmlns:a16="http://schemas.microsoft.com/office/drawing/2014/main" id="{8ACF56A5-B1E9-4BF4-9E04-B133E22DE37C}"/>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400">
                <a:effectLst>
                  <a:outerShdw blurRad="38100" dist="38100" dir="2700000" algn="tl">
                    <a:srgbClr val="000000"/>
                  </a:outerShdw>
                </a:effectLst>
                <a:latin typeface="Arial" panose="020B0604020202020204" pitchFamily="34" charset="0"/>
              </a:defRPr>
            </a:lvl1pPr>
          </a:lstStyle>
          <a:p>
            <a:pPr>
              <a:defRPr/>
            </a:pPr>
            <a:fld id="{0C2792C5-741F-4D9F-B7CF-CD88915EE897}" type="slidenum">
              <a:rPr lang="en-US" altLang="en-US"/>
              <a:pPr>
                <a:defRPr/>
              </a:pPr>
              <a:t>‹#›</a:t>
            </a:fld>
            <a:endParaRPr lang="en-US" altLang="en-US"/>
          </a:p>
        </p:txBody>
      </p:sp>
    </p:spTree>
  </p:cSld>
  <p:clrMap bg1="dk2" tx1="lt1" bg2="dk1"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9pPr>
    </p:titleStyle>
    <p:body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cs typeface="+mn-cs"/>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cs typeface="+mn-cs"/>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580C6B1-D59E-49D8-89E2-B8969861E15D}"/>
              </a:ext>
            </a:extLst>
          </p:cNvPr>
          <p:cNvSpPr>
            <a:spLocks noGrp="1" noChangeArrowheads="1"/>
          </p:cNvSpPr>
          <p:nvPr>
            <p:ph type="ctrTitle"/>
          </p:nvPr>
        </p:nvSpPr>
        <p:spPr>
          <a:xfrm>
            <a:off x="0" y="838201"/>
            <a:ext cx="9144000" cy="1295399"/>
          </a:xfrm>
        </p:spPr>
        <p:txBody>
          <a:bodyPr/>
          <a:lstStyle/>
          <a:p>
            <a:pPr eaLnBrk="1" hangingPunct="1">
              <a:defRPr/>
            </a:pPr>
            <a:r>
              <a:rPr lang="en-US" sz="2900" b="1" dirty="0">
                <a:latin typeface="Times New Roman" panose="02020603050405020304" pitchFamily="18" charset="0"/>
                <a:cs typeface="Times New Roman" panose="02020603050405020304" pitchFamily="18" charset="0"/>
              </a:rPr>
              <a:t>Tracking Movement of a Federally Threatened Species of Mussel During the Drawdown of Gantt Reservoir</a:t>
            </a:r>
            <a:endParaRPr lang="en-US" sz="2900" b="1" i="1" dirty="0">
              <a:latin typeface="Times New Roman" panose="02020603050405020304" pitchFamily="18" charset="0"/>
              <a:cs typeface="Times New Roman" panose="02020603050405020304" pitchFamily="18" charset="0"/>
            </a:endParaRPr>
          </a:p>
        </p:txBody>
      </p:sp>
      <p:sp>
        <p:nvSpPr>
          <p:cNvPr id="2051" name="Rectangle 3">
            <a:extLst>
              <a:ext uri="{FF2B5EF4-FFF2-40B4-BE49-F238E27FC236}">
                <a16:creationId xmlns:a16="http://schemas.microsoft.com/office/drawing/2014/main" id="{12DE7D66-B8A2-4C63-A40E-688CA7EEB400}"/>
              </a:ext>
            </a:extLst>
          </p:cNvPr>
          <p:cNvSpPr>
            <a:spLocks noGrp="1" noChangeArrowheads="1"/>
          </p:cNvSpPr>
          <p:nvPr>
            <p:ph type="subTitle" idx="1"/>
          </p:nvPr>
        </p:nvSpPr>
        <p:spPr>
          <a:xfrm>
            <a:off x="128588" y="2057400"/>
            <a:ext cx="9144000" cy="533400"/>
          </a:xfrm>
        </p:spPr>
        <p:txBody>
          <a:bodyPr/>
          <a:lstStyle/>
          <a:p>
            <a:pPr eaLnBrk="1" hangingPunct="1">
              <a:defRPr/>
            </a:pPr>
            <a:r>
              <a:rPr lang="en-US" sz="2000" b="1" dirty="0">
                <a:solidFill>
                  <a:schemeClr val="folHlink"/>
                </a:solidFill>
                <a:latin typeface="Times New Roman" panose="02020603050405020304" pitchFamily="18" charset="0"/>
                <a:cs typeface="Times New Roman" panose="02020603050405020304" pitchFamily="18" charset="0"/>
              </a:rPr>
              <a:t>Nguyen Tien </a:t>
            </a:r>
            <a:r>
              <a:rPr lang="en-US" sz="2000" b="1" dirty="0" err="1">
                <a:solidFill>
                  <a:schemeClr val="folHlink"/>
                </a:solidFill>
                <a:latin typeface="Times New Roman" panose="02020603050405020304" pitchFamily="18" charset="0"/>
                <a:cs typeface="Times New Roman" panose="02020603050405020304" pitchFamily="18" charset="0"/>
              </a:rPr>
              <a:t>Anh</a:t>
            </a:r>
            <a:r>
              <a:rPr lang="en-US" sz="2000" b="1" dirty="0">
                <a:solidFill>
                  <a:schemeClr val="folHlink"/>
                </a:solidFill>
                <a:latin typeface="Times New Roman" panose="02020603050405020304" pitchFamily="18" charset="0"/>
                <a:cs typeface="Times New Roman" panose="02020603050405020304" pitchFamily="18" charset="0"/>
              </a:rPr>
              <a:t> Quach, Jonathan M. Miller, Alban </a:t>
            </a:r>
            <a:r>
              <a:rPr lang="en-US" sz="2000" b="1" dirty="0" err="1">
                <a:solidFill>
                  <a:schemeClr val="folHlink"/>
                </a:solidFill>
                <a:latin typeface="Times New Roman" panose="02020603050405020304" pitchFamily="18" charset="0"/>
                <a:cs typeface="Times New Roman" panose="02020603050405020304" pitchFamily="18" charset="0"/>
              </a:rPr>
              <a:t>Guillaumet</a:t>
            </a:r>
            <a:r>
              <a:rPr lang="en-US" sz="2000" b="1" dirty="0">
                <a:solidFill>
                  <a:schemeClr val="folHlink"/>
                </a:solidFill>
                <a:latin typeface="Times New Roman" panose="02020603050405020304" pitchFamily="18" charset="0"/>
                <a:cs typeface="Times New Roman" panose="02020603050405020304" pitchFamily="18" charset="0"/>
              </a:rPr>
              <a:t> &amp; Meet Patel</a:t>
            </a:r>
          </a:p>
        </p:txBody>
      </p:sp>
      <p:pic>
        <p:nvPicPr>
          <p:cNvPr id="3076" name="Picture 5" descr="Troy-University-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0" y="0"/>
            <a:ext cx="10477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1828800" y="2743200"/>
            <a:ext cx="5566555" cy="3962400"/>
          </a:xfrm>
          <a:prstGeom prst="rect">
            <a:avLst/>
          </a:prstGeom>
        </p:spPr>
      </p:pic>
      <p:pic>
        <p:nvPicPr>
          <p:cNvPr id="3" name="Picture 2"/>
          <p:cNvPicPr>
            <a:picLocks noChangeAspect="1"/>
          </p:cNvPicPr>
          <p:nvPr/>
        </p:nvPicPr>
        <p:blipFill>
          <a:blip r:embed="rId4"/>
          <a:stretch>
            <a:fillRect/>
          </a:stretch>
        </p:blipFill>
        <p:spPr>
          <a:xfrm>
            <a:off x="0" y="4762"/>
            <a:ext cx="2819400" cy="936935"/>
          </a:xfrm>
          <a:prstGeom prst="rect">
            <a:avLst/>
          </a:prstGeom>
        </p:spPr>
      </p:pic>
      <p:pic>
        <p:nvPicPr>
          <p:cNvPr id="8" name="Picture 7" descr="A close up of a dirt field&#10;&#10;Description automatically generated">
            <a:extLst>
              <a:ext uri="{FF2B5EF4-FFF2-40B4-BE49-F238E27FC236}">
                <a16:creationId xmlns:a16="http://schemas.microsoft.com/office/drawing/2014/main" id="{264E8392-FB0C-41AA-A3B1-0D9AB305A1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600" y="3048000"/>
            <a:ext cx="4953000" cy="3352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D379-B676-40ED-9BC7-E18827C10865}"/>
              </a:ext>
            </a:extLst>
          </p:cNvPr>
          <p:cNvSpPr>
            <a:spLocks noGrp="1"/>
          </p:cNvSpPr>
          <p:nvPr>
            <p:ph type="title"/>
          </p:nvPr>
        </p:nvSpPr>
        <p:spPr>
          <a:xfrm>
            <a:off x="457200" y="-76200"/>
            <a:ext cx="8229600" cy="1219200"/>
          </a:xfrm>
        </p:spPr>
        <p:txBody>
          <a:bodyPr/>
          <a:lstStyle/>
          <a:p>
            <a:pPr>
              <a:defRPr/>
            </a:pPr>
            <a:r>
              <a:rPr lang="en-US" b="1" dirty="0">
                <a:solidFill>
                  <a:schemeClr val="folHlink"/>
                </a:solidFill>
                <a:latin typeface="Times New Roman" panose="02020603050405020304" pitchFamily="18" charset="0"/>
                <a:cs typeface="Times New Roman" panose="02020603050405020304" pitchFamily="18" charset="0"/>
              </a:rPr>
              <a:t>Discussion</a:t>
            </a:r>
            <a:endParaRPr lang="en-US" sz="3200" dirty="0"/>
          </a:p>
        </p:txBody>
      </p:sp>
      <p:sp>
        <p:nvSpPr>
          <p:cNvPr id="3" name="Content Placeholder 2">
            <a:extLst>
              <a:ext uri="{FF2B5EF4-FFF2-40B4-BE49-F238E27FC236}">
                <a16:creationId xmlns:a16="http://schemas.microsoft.com/office/drawing/2014/main" id="{B6B664E2-1450-43AF-89BF-48097132542B}"/>
              </a:ext>
            </a:extLst>
          </p:cNvPr>
          <p:cNvSpPr>
            <a:spLocks noGrp="1"/>
          </p:cNvSpPr>
          <p:nvPr>
            <p:ph idx="1"/>
          </p:nvPr>
        </p:nvSpPr>
        <p:spPr>
          <a:xfrm>
            <a:off x="76200" y="914400"/>
            <a:ext cx="8915400" cy="6553200"/>
          </a:xfrm>
        </p:spPr>
        <p:txBody>
          <a:bodyPr/>
          <a:lstStyle/>
          <a:p>
            <a:pPr eaLnBrk="1" hangingPunct="1">
              <a:buClr>
                <a:srgbClr val="FFC91D"/>
              </a:buClr>
              <a:defRPr/>
            </a:pPr>
            <a:r>
              <a:rPr lang="en-US" b="1" dirty="0">
                <a:latin typeface="Times New Roman" panose="02020603050405020304" pitchFamily="18" charset="0"/>
                <a:cs typeface="Times New Roman" panose="02020603050405020304" pitchFamily="18" charset="0"/>
              </a:rPr>
              <a:t>Under stream condition scenarios, many individuals may have been able to track receding water and survive (intolerant) (Gough et al. 2012)</a:t>
            </a:r>
          </a:p>
          <a:p>
            <a:pPr marL="0" indent="0" eaLnBrk="1" hangingPunct="1">
              <a:buClr>
                <a:srgbClr val="FFC91D"/>
              </a:buClr>
              <a:buNone/>
              <a:defRPr/>
            </a:pPr>
            <a:endParaRPr lang="en-US" b="1" dirty="0">
              <a:latin typeface="Times New Roman" panose="02020603050405020304" pitchFamily="18" charset="0"/>
              <a:cs typeface="Times New Roman" panose="02020603050405020304" pitchFamily="18" charset="0"/>
            </a:endParaRPr>
          </a:p>
          <a:p>
            <a:pPr eaLnBrk="1" hangingPunct="1">
              <a:buClr>
                <a:srgbClr val="FFC91D"/>
              </a:buClr>
              <a:defRPr/>
            </a:pPr>
            <a:r>
              <a:rPr lang="en-US" b="1" dirty="0">
                <a:latin typeface="Times New Roman" panose="02020603050405020304" pitchFamily="18" charset="0"/>
                <a:cs typeface="Times New Roman" panose="02020603050405020304" pitchFamily="18" charset="0"/>
              </a:rPr>
              <a:t>All mussels moved downhill (tracking receding water), rather than showing variation or random movement</a:t>
            </a:r>
          </a:p>
          <a:p>
            <a:pPr marL="0" indent="0" eaLnBrk="1" hangingPunct="1">
              <a:buClr>
                <a:srgbClr val="FFC91D"/>
              </a:buClr>
              <a:buNone/>
              <a:defRPr/>
            </a:pPr>
            <a:endParaRPr lang="en-US" b="1" dirty="0">
              <a:latin typeface="Times New Roman" panose="02020603050405020304" pitchFamily="18" charset="0"/>
              <a:cs typeface="Times New Roman" panose="02020603050405020304" pitchFamily="18" charset="0"/>
            </a:endParaRPr>
          </a:p>
          <a:p>
            <a:pPr eaLnBrk="1" hangingPunct="1">
              <a:buClr>
                <a:srgbClr val="FFC91D"/>
              </a:buClr>
              <a:defRPr/>
            </a:pPr>
            <a:r>
              <a:rPr lang="en-US" b="1" dirty="0">
                <a:latin typeface="Times New Roman" panose="02020603050405020304" pitchFamily="18" charset="0"/>
                <a:cs typeface="Times New Roman" panose="02020603050405020304" pitchFamily="18" charset="0"/>
              </a:rPr>
              <a:t>Higher slope may have increased survival of mussels (Newton et al. 2014)</a:t>
            </a:r>
          </a:p>
        </p:txBody>
      </p:sp>
    </p:spTree>
    <p:extLst>
      <p:ext uri="{BB962C8B-B14F-4D97-AF65-F5344CB8AC3E}">
        <p14:creationId xmlns:p14="http://schemas.microsoft.com/office/powerpoint/2010/main" val="3489042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folHlink"/>
                </a:solidFill>
                <a:latin typeface="Times New Roman" panose="02020603050405020304" pitchFamily="18" charset="0"/>
                <a:cs typeface="Times New Roman" panose="02020603050405020304" pitchFamily="18" charset="0"/>
              </a:rPr>
              <a:t>Acknowledgements</a:t>
            </a:r>
            <a:endParaRPr lang="en-US" b="1" dirty="0">
              <a:solidFill>
                <a:schemeClr val="folHlink"/>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600200"/>
            <a:ext cx="8229600" cy="4495800"/>
          </a:xfrm>
        </p:spPr>
        <p:txBody>
          <a:bodyPr/>
          <a:lstStyle/>
          <a:p>
            <a:r>
              <a:rPr lang="en-US" sz="2400" b="1" dirty="0">
                <a:latin typeface="Times New Roman" panose="02020603050405020304" pitchFamily="18" charset="0"/>
                <a:cs typeface="Times New Roman" panose="02020603050405020304" pitchFamily="18" charset="0"/>
              </a:rPr>
              <a:t>Dr. James </a:t>
            </a:r>
            <a:r>
              <a:rPr lang="en-US" sz="2400" b="1" dirty="0" err="1">
                <a:latin typeface="Times New Roman" panose="02020603050405020304" pitchFamily="18" charset="0"/>
                <a:cs typeface="Times New Roman" panose="02020603050405020304" pitchFamily="18" charset="0"/>
              </a:rPr>
              <a:t>Stoeckel</a:t>
            </a:r>
            <a:r>
              <a:rPr lang="en-US" sz="2400" b="1" dirty="0">
                <a:latin typeface="Times New Roman" panose="02020603050405020304" pitchFamily="18" charset="0"/>
                <a:cs typeface="Times New Roman" panose="02020603050405020304" pitchFamily="18" charset="0"/>
              </a:rPr>
              <a:t> (Auburn University)</a:t>
            </a:r>
          </a:p>
          <a:p>
            <a:r>
              <a:rPr lang="en-US" sz="2400" b="1" dirty="0">
                <a:latin typeface="Times New Roman" panose="02020603050405020304" pitchFamily="18" charset="0"/>
                <a:cs typeface="Times New Roman" panose="02020603050405020304" pitchFamily="18" charset="0"/>
              </a:rPr>
              <a:t>Dr. Brian Helms and Mr. Daniel Isenberg (Troy University)</a:t>
            </a:r>
          </a:p>
          <a:p>
            <a:pPr marL="0" indent="0" algn="ctr">
              <a:buNone/>
            </a:pPr>
            <a:r>
              <a:rPr lang="en-US" sz="2400" b="1" dirty="0">
                <a:solidFill>
                  <a:schemeClr val="folHlink"/>
                </a:solidFill>
                <a:latin typeface="Times New Roman" panose="02020603050405020304" pitchFamily="18" charset="0"/>
                <a:ea typeface="+mj-ea"/>
                <a:cs typeface="Times New Roman" panose="02020603050405020304" pitchFamily="18" charset="0"/>
              </a:rPr>
              <a:t>References</a:t>
            </a:r>
            <a:endParaRPr lang="en-US" sz="4400" b="1" dirty="0">
              <a:solidFill>
                <a:schemeClr val="folHlink"/>
              </a:solidFill>
              <a:latin typeface="Times New Roman" panose="02020603050405020304" pitchFamily="18" charset="0"/>
              <a:ea typeface="+mj-ea"/>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Gough, H. M., Landis, A. M. G., </a:t>
            </a:r>
            <a:r>
              <a:rPr lang="en-US" sz="2400" b="1" dirty="0" err="1">
                <a:latin typeface="Times New Roman" panose="02020603050405020304" pitchFamily="18" charset="0"/>
                <a:cs typeface="Times New Roman" panose="02020603050405020304" pitchFamily="18" charset="0"/>
              </a:rPr>
              <a:t>Stoeckel</a:t>
            </a:r>
            <a:r>
              <a:rPr lang="en-US" sz="2400" b="1" dirty="0">
                <a:latin typeface="Times New Roman" panose="02020603050405020304" pitchFamily="18" charset="0"/>
                <a:cs typeface="Times New Roman" panose="02020603050405020304" pitchFamily="18" charset="0"/>
              </a:rPr>
              <a:t>, J. A., 2012. </a:t>
            </a:r>
            <a:r>
              <a:rPr lang="en-US" sz="2400" b="1" dirty="0" err="1">
                <a:latin typeface="Times New Roman" panose="02020603050405020304" pitchFamily="18" charset="0"/>
                <a:cs typeface="Times New Roman" panose="02020603050405020304" pitchFamily="18" charset="0"/>
              </a:rPr>
              <a:t>Behaviour</a:t>
            </a:r>
            <a:r>
              <a:rPr lang="en-US" sz="2400" b="1" dirty="0">
                <a:latin typeface="Times New Roman" panose="02020603050405020304" pitchFamily="18" charset="0"/>
                <a:cs typeface="Times New Roman" panose="02020603050405020304" pitchFamily="18" charset="0"/>
              </a:rPr>
              <a:t> and physiology are linked in the responses of freshwater mussels to drought. Freshwater Biology 57(11), 2356–2366. </a:t>
            </a:r>
            <a:r>
              <a:rPr lang="en-US" sz="2400" b="1" dirty="0" err="1">
                <a:latin typeface="Times New Roman" panose="02020603050405020304" pitchFamily="18" charset="0"/>
                <a:cs typeface="Times New Roman" panose="02020603050405020304" pitchFamily="18" charset="0"/>
              </a:rPr>
              <a:t>doi</a:t>
            </a:r>
            <a:r>
              <a:rPr lang="en-US" sz="2400" b="1" dirty="0">
                <a:latin typeface="Times New Roman" panose="02020603050405020304" pitchFamily="18" charset="0"/>
                <a:cs typeface="Times New Roman" panose="02020603050405020304" pitchFamily="18" charset="0"/>
              </a:rPr>
              <a:t>: 10.1111/fwb.12015</a:t>
            </a:r>
          </a:p>
          <a:p>
            <a:r>
              <a:rPr lang="en-US" sz="2400" b="1" dirty="0">
                <a:latin typeface="Times New Roman" panose="02020603050405020304" pitchFamily="18" charset="0"/>
                <a:cs typeface="Times New Roman" panose="02020603050405020304" pitchFamily="18" charset="0"/>
              </a:rPr>
              <a:t>Newton, T. J., </a:t>
            </a:r>
            <a:r>
              <a:rPr lang="en-US" sz="2400" b="1" dirty="0" err="1">
                <a:latin typeface="Times New Roman" panose="02020603050405020304" pitchFamily="18" charset="0"/>
                <a:cs typeface="Times New Roman" panose="02020603050405020304" pitchFamily="18" charset="0"/>
              </a:rPr>
              <a:t>Zigler</a:t>
            </a:r>
            <a:r>
              <a:rPr lang="en-US" sz="2400" b="1" dirty="0">
                <a:latin typeface="Times New Roman" panose="02020603050405020304" pitchFamily="18" charset="0"/>
                <a:cs typeface="Times New Roman" panose="02020603050405020304" pitchFamily="18" charset="0"/>
              </a:rPr>
              <a:t>, S. J., Gray, B. R., 2014. Mortality, movement and </a:t>
            </a:r>
            <a:r>
              <a:rPr lang="en-US" sz="2400" b="1" dirty="0" err="1">
                <a:latin typeface="Times New Roman" panose="02020603050405020304" pitchFamily="18" charset="0"/>
                <a:cs typeface="Times New Roman" panose="02020603050405020304" pitchFamily="18" charset="0"/>
              </a:rPr>
              <a:t>behaviour</a:t>
            </a:r>
            <a:r>
              <a:rPr lang="en-US" sz="2400" b="1" dirty="0">
                <a:latin typeface="Times New Roman" panose="02020603050405020304" pitchFamily="18" charset="0"/>
                <a:cs typeface="Times New Roman" panose="02020603050405020304" pitchFamily="18" charset="0"/>
              </a:rPr>
              <a:t> of native mussels during a planned water-level drawdown in the Upper Mississippi River. Freshwater Biology 60(1), 1–15. </a:t>
            </a:r>
            <a:r>
              <a:rPr lang="en-US" sz="2400" b="1" dirty="0" err="1">
                <a:latin typeface="Times New Roman" panose="02020603050405020304" pitchFamily="18" charset="0"/>
                <a:cs typeface="Times New Roman" panose="02020603050405020304" pitchFamily="18" charset="0"/>
              </a:rPr>
              <a:t>doi</a:t>
            </a:r>
            <a:r>
              <a:rPr lang="en-US" sz="2400" b="1" dirty="0">
                <a:latin typeface="Times New Roman" panose="02020603050405020304" pitchFamily="18" charset="0"/>
                <a:cs typeface="Times New Roman" panose="02020603050405020304" pitchFamily="18" charset="0"/>
              </a:rPr>
              <a:t>: 10.1111/fwb.12461</a:t>
            </a:r>
          </a:p>
          <a:p>
            <a:pPr marL="0" indent="0">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6292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chemeClr val="folHlink"/>
                </a:solidFill>
                <a:latin typeface="Times New Roman" panose="02020603050405020304" pitchFamily="18" charset="0"/>
                <a:cs typeface="Times New Roman" panose="02020603050405020304" pitchFamily="18" charset="0"/>
              </a:rPr>
              <a:t>Questions?</a:t>
            </a:r>
            <a:endParaRPr lang="en-US" b="1" dirty="0">
              <a:solidFill>
                <a:schemeClr val="folHlin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418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724400"/>
          </a:xfrm>
        </p:spPr>
        <p:txBody>
          <a:bodyPr/>
          <a:lstStyle/>
          <a:p>
            <a:r>
              <a:rPr lang="en-US" b="1" dirty="0">
                <a:latin typeface="Times New Roman" panose="02020603050405020304" pitchFamily="18" charset="0"/>
                <a:cs typeface="Times New Roman" panose="02020603050405020304" pitchFamily="18" charset="0"/>
              </a:rPr>
              <a:t>Drawdown initiated several studies</a:t>
            </a:r>
          </a:p>
          <a:p>
            <a:pPr lvl="1"/>
            <a:r>
              <a:rPr lang="en-US" b="1" dirty="0">
                <a:latin typeface="Times New Roman" panose="02020603050405020304" pitchFamily="18" charset="0"/>
                <a:cs typeface="Times New Roman" panose="02020603050405020304" pitchFamily="18" charset="0"/>
              </a:rPr>
              <a:t>Summer surveys</a:t>
            </a:r>
          </a:p>
          <a:p>
            <a:pPr lvl="1"/>
            <a:r>
              <a:rPr lang="en-US" b="1" dirty="0">
                <a:latin typeface="Times New Roman" panose="02020603050405020304" pitchFamily="18" charset="0"/>
                <a:cs typeface="Times New Roman" panose="02020603050405020304" pitchFamily="18" charset="0"/>
              </a:rPr>
              <a:t>Isotope analysis</a:t>
            </a:r>
          </a:p>
          <a:p>
            <a:pPr lvl="1"/>
            <a:r>
              <a:rPr lang="en-US" b="1" dirty="0">
                <a:latin typeface="Times New Roman" panose="02020603050405020304" pitchFamily="18" charset="0"/>
                <a:cs typeface="Times New Roman" panose="02020603050405020304" pitchFamily="18" charset="0"/>
              </a:rPr>
              <a:t>Survivability</a:t>
            </a:r>
          </a:p>
          <a:p>
            <a:pPr lvl="1"/>
            <a:r>
              <a:rPr lang="en-US" b="1" dirty="0">
                <a:latin typeface="Times New Roman" panose="02020603050405020304" pitchFamily="18" charset="0"/>
                <a:cs typeface="Times New Roman" panose="02020603050405020304" pitchFamily="18" charset="0"/>
              </a:rPr>
              <a:t>Tracking movement</a:t>
            </a:r>
          </a:p>
          <a:p>
            <a:pPr lvl="1"/>
            <a:endParaRPr lang="en-US" b="1"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4589ED9A-A0F8-404B-AF90-3CF7FD9A4641}"/>
              </a:ext>
            </a:extLst>
          </p:cNvPr>
          <p:cNvSpPr>
            <a:spLocks noGrp="1"/>
          </p:cNvSpPr>
          <p:nvPr>
            <p:ph type="title"/>
          </p:nvPr>
        </p:nvSpPr>
        <p:spPr>
          <a:xfrm>
            <a:off x="457200" y="0"/>
            <a:ext cx="8229600" cy="1295400"/>
          </a:xfrm>
        </p:spPr>
        <p:txBody>
          <a:bodyPr/>
          <a:lstStyle/>
          <a:p>
            <a:pPr>
              <a:defRPr/>
            </a:pPr>
            <a:r>
              <a:rPr lang="en-US" b="1" dirty="0">
                <a:solidFill>
                  <a:srgbClr val="FFC91D"/>
                </a:solidFill>
                <a:latin typeface="Times New Roman" panose="02020603050405020304" pitchFamily="18" charset="0"/>
                <a:cs typeface="Times New Roman" panose="02020603050405020304" pitchFamily="18" charset="0"/>
              </a:rPr>
              <a:t>Introduction</a:t>
            </a:r>
          </a:p>
        </p:txBody>
      </p:sp>
      <p:pic>
        <p:nvPicPr>
          <p:cNvPr id="1026" name="Picture 2" descr="Image result for mussel tracking on sand">
            <a:extLst>
              <a:ext uri="{FF2B5EF4-FFF2-40B4-BE49-F238E27FC236}">
                <a16:creationId xmlns:a16="http://schemas.microsoft.com/office/drawing/2014/main" id="{27565FFE-2435-466C-9B0B-0065D56A17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3962400"/>
            <a:ext cx="3432349" cy="25742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68D75075-A64C-4DAA-BB37-06364923B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597" y="3962400"/>
            <a:ext cx="4038600" cy="2574262"/>
          </a:xfrm>
          <a:prstGeom prst="rect">
            <a:avLst/>
          </a:prstGeom>
        </p:spPr>
      </p:pic>
    </p:spTree>
    <p:extLst>
      <p:ext uri="{BB962C8B-B14F-4D97-AF65-F5344CB8AC3E}">
        <p14:creationId xmlns:p14="http://schemas.microsoft.com/office/powerpoint/2010/main" val="16348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ED9A-A0F8-404B-AF90-3CF7FD9A4641}"/>
              </a:ext>
            </a:extLst>
          </p:cNvPr>
          <p:cNvSpPr>
            <a:spLocks noGrp="1"/>
          </p:cNvSpPr>
          <p:nvPr>
            <p:ph type="title"/>
          </p:nvPr>
        </p:nvSpPr>
        <p:spPr>
          <a:xfrm>
            <a:off x="457200" y="76200"/>
            <a:ext cx="8229600" cy="914400"/>
          </a:xfrm>
        </p:spPr>
        <p:txBody>
          <a:bodyPr/>
          <a:lstStyle/>
          <a:p>
            <a:pPr>
              <a:defRPr/>
            </a:pPr>
            <a:r>
              <a:rPr lang="en-US" b="1" dirty="0">
                <a:solidFill>
                  <a:srgbClr val="FFC91D"/>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FA868A44-523A-4D8C-9DA0-6EE48D54768E}"/>
              </a:ext>
            </a:extLst>
          </p:cNvPr>
          <p:cNvSpPr>
            <a:spLocks noGrp="1"/>
          </p:cNvSpPr>
          <p:nvPr>
            <p:ph idx="1"/>
          </p:nvPr>
        </p:nvSpPr>
        <p:spPr>
          <a:xfrm>
            <a:off x="152400" y="1066800"/>
            <a:ext cx="5573110" cy="2362200"/>
          </a:xfrm>
        </p:spPr>
        <p:txBody>
          <a:bodyPr/>
          <a:lstStyle/>
          <a:p>
            <a:pPr>
              <a:defRPr/>
            </a:pPr>
            <a:r>
              <a:rPr lang="en-US" b="1" i="1" dirty="0">
                <a:latin typeface="Times New Roman" panose="02020603050405020304" pitchFamily="18" charset="0"/>
                <a:cs typeface="Times New Roman" panose="02020603050405020304" pitchFamily="18" charset="0"/>
              </a:rPr>
              <a:t>Fusconaia escambia – </a:t>
            </a:r>
            <a:r>
              <a:rPr lang="en-US" b="1" dirty="0">
                <a:latin typeface="Times New Roman" panose="02020603050405020304" pitchFamily="18" charset="0"/>
                <a:cs typeface="Times New Roman" panose="02020603050405020304" pitchFamily="18" charset="0"/>
              </a:rPr>
              <a:t>Federally Threatened</a:t>
            </a:r>
            <a:endParaRPr lang="en-US" b="1" i="1" dirty="0">
              <a:latin typeface="Times New Roman" panose="02020603050405020304" pitchFamily="18" charset="0"/>
              <a:cs typeface="Times New Roman" panose="02020603050405020304" pitchFamily="18" charset="0"/>
            </a:endParaRPr>
          </a:p>
          <a:p>
            <a:pPr lvl="1">
              <a:defRPr/>
            </a:pPr>
            <a:r>
              <a:rPr lang="en-US" b="1" dirty="0">
                <a:latin typeface="Times New Roman" panose="02020603050405020304" pitchFamily="18" charset="0"/>
                <a:cs typeface="Times New Roman" panose="02020603050405020304" pitchFamily="18" charset="0"/>
              </a:rPr>
              <a:t>Assumed to live a more sedentary lifestyle</a:t>
            </a:r>
          </a:p>
          <a:p>
            <a:pPr lvl="1">
              <a:defRPr/>
            </a:pPr>
            <a:r>
              <a:rPr lang="en-US" b="1" dirty="0">
                <a:latin typeface="Times New Roman" panose="02020603050405020304" pitchFamily="18" charset="0"/>
                <a:cs typeface="Times New Roman" panose="02020603050405020304" pitchFamily="18" charset="0"/>
              </a:rPr>
              <a:t>Response to stimuli may alter this behavior</a:t>
            </a:r>
          </a:p>
          <a:p>
            <a:pPr lvl="2">
              <a:defRPr/>
            </a:pPr>
            <a:r>
              <a:rPr lang="en-US" b="1" dirty="0">
                <a:latin typeface="Times New Roman" panose="02020603050405020304" pitchFamily="18" charset="0"/>
                <a:cs typeface="Times New Roman" panose="02020603050405020304" pitchFamily="18" charset="0"/>
              </a:rPr>
              <a:t>Drawdown similar to drought effect</a:t>
            </a:r>
          </a:p>
          <a:p>
            <a:pPr lvl="2">
              <a:defRPr/>
            </a:pPr>
            <a:endParaRPr lang="en-US" b="1" dirty="0">
              <a:latin typeface="Times New Roman" panose="02020603050405020304" pitchFamily="18" charset="0"/>
              <a:cs typeface="Times New Roman" panose="02020603050405020304" pitchFamily="18" charset="0"/>
            </a:endParaRPr>
          </a:p>
          <a:p>
            <a:pPr marL="0" indent="0">
              <a:buNone/>
              <a:defRPr/>
            </a:pPr>
            <a:endParaRPr lang="en-US" sz="1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rotWithShape="1">
          <a:blip r:embed="rId3"/>
          <a:srcRect l="30510" t="22970" r="30510" b="18562"/>
          <a:stretch/>
        </p:blipFill>
        <p:spPr>
          <a:xfrm>
            <a:off x="5896232" y="3610232"/>
            <a:ext cx="3247768" cy="3247768"/>
          </a:xfrm>
          <a:prstGeom prst="rect">
            <a:avLst/>
          </a:prstGeom>
        </p:spPr>
      </p:pic>
      <p:sp>
        <p:nvSpPr>
          <p:cNvPr id="7" name="Content Placeholder 2">
            <a:extLst>
              <a:ext uri="{FF2B5EF4-FFF2-40B4-BE49-F238E27FC236}">
                <a16:creationId xmlns:a16="http://schemas.microsoft.com/office/drawing/2014/main" id="{17AF85F9-E4B3-41ED-AD3F-D2DDEA753D7D}"/>
              </a:ext>
            </a:extLst>
          </p:cNvPr>
          <p:cNvSpPr txBox="1">
            <a:spLocks/>
          </p:cNvSpPr>
          <p:nvPr/>
        </p:nvSpPr>
        <p:spPr bwMode="auto">
          <a:xfrm>
            <a:off x="141890" y="4724400"/>
            <a:ext cx="5573110" cy="2362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cs typeface="+mn-cs"/>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cs typeface="+mn-cs"/>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9pPr>
          </a:lstStyle>
          <a:p>
            <a:r>
              <a:rPr lang="en-US" b="1" dirty="0">
                <a:latin typeface="Times New Roman" panose="02020603050405020304" pitchFamily="18" charset="0"/>
                <a:cs typeface="Times New Roman" panose="02020603050405020304" pitchFamily="18" charset="0"/>
              </a:rPr>
              <a:t>Tracking receding water observed among all species in Point A (2017) and Gantt (2019) Reservoir drawdown</a:t>
            </a:r>
          </a:p>
          <a:p>
            <a:pPr marL="0" indent="0">
              <a:buFont typeface="Wingdings" panose="05000000000000000000" pitchFamily="2" charset="2"/>
              <a:buNone/>
              <a:defRPr/>
            </a:pPr>
            <a:endParaRPr lang="en-US" sz="1000" b="1" kern="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Picture 5" descr="A picture containing brown, dog, standing, dirty&#10;&#10;Description automatically generated">
            <a:extLst>
              <a:ext uri="{FF2B5EF4-FFF2-40B4-BE49-F238E27FC236}">
                <a16:creationId xmlns:a16="http://schemas.microsoft.com/office/drawing/2014/main" id="{64553228-20CB-4A03-80C3-F798657BA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391529" y="495303"/>
            <a:ext cx="2257169" cy="324776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D930FF5-28AE-49A0-8646-6B38E7164211}"/>
              </a:ext>
            </a:extLst>
          </p:cNvPr>
          <p:cNvSpPr>
            <a:spLocks noGrp="1" noChangeArrowheads="1"/>
          </p:cNvSpPr>
          <p:nvPr>
            <p:ph type="title"/>
          </p:nvPr>
        </p:nvSpPr>
        <p:spPr>
          <a:xfrm>
            <a:off x="457200" y="152400"/>
            <a:ext cx="8229600" cy="685800"/>
          </a:xfrm>
        </p:spPr>
        <p:txBody>
          <a:bodyPr/>
          <a:lstStyle/>
          <a:p>
            <a:pPr eaLnBrk="1" hangingPunct="1">
              <a:defRPr/>
            </a:pPr>
            <a:r>
              <a:rPr lang="en-US" b="1" dirty="0">
                <a:solidFill>
                  <a:schemeClr val="folHlink"/>
                </a:solidFill>
                <a:latin typeface="Times New Roman" panose="02020603050405020304" pitchFamily="18" charset="0"/>
                <a:cs typeface="Times New Roman" panose="02020603050405020304" pitchFamily="18" charset="0"/>
              </a:rPr>
              <a:t>Objectives</a:t>
            </a:r>
            <a:endParaRPr lang="en-US" sz="4000" b="1" dirty="0">
              <a:solidFill>
                <a:schemeClr val="folHlink"/>
              </a:solidFill>
              <a:latin typeface="Times New Roman" panose="02020603050405020304" pitchFamily="18" charset="0"/>
              <a:cs typeface="Times New Roman" panose="02020603050405020304" pitchFamily="18" charset="0"/>
            </a:endParaRPr>
          </a:p>
        </p:txBody>
      </p:sp>
      <p:sp>
        <p:nvSpPr>
          <p:cNvPr id="11267" name="Rectangle 3">
            <a:extLst>
              <a:ext uri="{FF2B5EF4-FFF2-40B4-BE49-F238E27FC236}">
                <a16:creationId xmlns:a16="http://schemas.microsoft.com/office/drawing/2014/main" id="{FCA54C9F-145C-4C03-980A-EB9324343AE2}"/>
              </a:ext>
            </a:extLst>
          </p:cNvPr>
          <p:cNvSpPr>
            <a:spLocks noGrp="1" noChangeArrowheads="1"/>
          </p:cNvSpPr>
          <p:nvPr>
            <p:ph type="body" idx="1"/>
          </p:nvPr>
        </p:nvSpPr>
        <p:spPr>
          <a:xfrm>
            <a:off x="152400" y="1676400"/>
            <a:ext cx="8763000" cy="4114800"/>
          </a:xfrm>
        </p:spPr>
        <p:txBody>
          <a:bodyPr/>
          <a:lstStyle/>
          <a:p>
            <a:pPr eaLnBrk="1" hangingPunct="1">
              <a:buClr>
                <a:srgbClr val="FFC91D"/>
              </a:buClr>
              <a:defRPr/>
            </a:pPr>
            <a:r>
              <a:rPr lang="en-US" b="1" dirty="0">
                <a:latin typeface="Times New Roman" panose="02020603050405020304" pitchFamily="18" charset="0"/>
                <a:cs typeface="Times New Roman" panose="02020603050405020304" pitchFamily="18" charset="0"/>
              </a:rPr>
              <a:t>Determine linear distance and direction            </a:t>
            </a:r>
            <a:r>
              <a:rPr lang="en-US" b="1" i="1" dirty="0">
                <a:latin typeface="Times New Roman" panose="02020603050405020304" pitchFamily="18" charset="0"/>
                <a:cs typeface="Times New Roman" panose="02020603050405020304" pitchFamily="18" charset="0"/>
              </a:rPr>
              <a:t>F. escambia </a:t>
            </a:r>
            <a:r>
              <a:rPr lang="en-US" b="1" dirty="0">
                <a:latin typeface="Times New Roman" panose="02020603050405020304" pitchFamily="18" charset="0"/>
                <a:cs typeface="Times New Roman" panose="02020603050405020304" pitchFamily="18" charset="0"/>
              </a:rPr>
              <a:t>and </a:t>
            </a:r>
            <a:r>
              <a:rPr lang="en-US" b="1" i="1" dirty="0">
                <a:latin typeface="Times New Roman" panose="02020603050405020304" pitchFamily="18" charset="0"/>
                <a:cs typeface="Times New Roman" panose="02020603050405020304" pitchFamily="18" charset="0"/>
              </a:rPr>
              <a:t>Elliptio pullata </a:t>
            </a:r>
            <a:r>
              <a:rPr lang="en-US" b="1" dirty="0">
                <a:latin typeface="Times New Roman" panose="02020603050405020304" pitchFamily="18" charset="0"/>
                <a:cs typeface="Times New Roman" panose="02020603050405020304" pitchFamily="18" charset="0"/>
              </a:rPr>
              <a:t>are able to track receding water levels</a:t>
            </a:r>
          </a:p>
          <a:p>
            <a:pPr eaLnBrk="1" hangingPunct="1">
              <a:buClr>
                <a:srgbClr val="FFC91D"/>
              </a:buClr>
              <a:defRPr/>
            </a:pPr>
            <a:endParaRPr lang="en-US" b="1" dirty="0">
              <a:latin typeface="Times New Roman" panose="02020603050405020304" pitchFamily="18" charset="0"/>
              <a:cs typeface="Times New Roman" panose="02020603050405020304" pitchFamily="18" charset="0"/>
            </a:endParaRPr>
          </a:p>
          <a:p>
            <a:pPr eaLnBrk="1" hangingPunct="1">
              <a:buClr>
                <a:srgbClr val="FFC91D"/>
              </a:buClr>
              <a:defRPr/>
            </a:pPr>
            <a:r>
              <a:rPr lang="en-US" b="1" dirty="0">
                <a:latin typeface="Times New Roman" panose="02020603050405020304" pitchFamily="18" charset="0"/>
                <a:cs typeface="Times New Roman" panose="02020603050405020304" pitchFamily="18" charset="0"/>
              </a:rPr>
              <a:t>Determine if </a:t>
            </a:r>
            <a:r>
              <a:rPr lang="en-US" b="1" i="1" dirty="0">
                <a:latin typeface="Times New Roman" panose="02020603050405020304" pitchFamily="18" charset="0"/>
                <a:cs typeface="Times New Roman" panose="02020603050405020304" pitchFamily="18" charset="0"/>
              </a:rPr>
              <a:t>F. escambia </a:t>
            </a:r>
            <a:r>
              <a:rPr lang="en-US" b="1" dirty="0">
                <a:latin typeface="Times New Roman" panose="02020603050405020304" pitchFamily="18" charset="0"/>
                <a:cs typeface="Times New Roman" panose="02020603050405020304" pitchFamily="18" charset="0"/>
              </a:rPr>
              <a:t>and </a:t>
            </a:r>
            <a:r>
              <a:rPr lang="en-US" b="1" i="1" dirty="0">
                <a:latin typeface="Times New Roman" panose="02020603050405020304" pitchFamily="18" charset="0"/>
                <a:cs typeface="Times New Roman" panose="02020603050405020304" pitchFamily="18" charset="0"/>
              </a:rPr>
              <a:t>E. pullata </a:t>
            </a:r>
            <a:r>
              <a:rPr lang="en-US" b="1" dirty="0">
                <a:latin typeface="Times New Roman" panose="02020603050405020304" pitchFamily="18" charset="0"/>
                <a:cs typeface="Times New Roman" panose="02020603050405020304" pitchFamily="18" charset="0"/>
              </a:rPr>
              <a:t>burrow in response to drawdown</a:t>
            </a:r>
          </a:p>
          <a:p>
            <a:pPr marL="0" indent="0" eaLnBrk="1" hangingPunct="1">
              <a:buClr>
                <a:srgbClr val="FFC91D"/>
              </a:buClr>
              <a:buNone/>
              <a:defRPr/>
            </a:pPr>
            <a:endParaRPr 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5E9CC131-EA3A-4F63-86A3-90DDEEAA257D}"/>
              </a:ext>
            </a:extLst>
          </p:cNvPr>
          <p:cNvSpPr>
            <a:spLocks noGrp="1" noChangeArrowheads="1"/>
          </p:cNvSpPr>
          <p:nvPr>
            <p:ph type="title"/>
          </p:nvPr>
        </p:nvSpPr>
        <p:spPr>
          <a:xfrm>
            <a:off x="457200" y="0"/>
            <a:ext cx="8229600" cy="914400"/>
          </a:xfrm>
        </p:spPr>
        <p:txBody>
          <a:bodyPr/>
          <a:lstStyle/>
          <a:p>
            <a:pPr eaLnBrk="1" hangingPunct="1">
              <a:defRPr/>
            </a:pPr>
            <a:r>
              <a:rPr lang="en-US" b="1" dirty="0">
                <a:solidFill>
                  <a:schemeClr val="folHlink"/>
                </a:solidFill>
                <a:latin typeface="Times New Roman" panose="02020603050405020304" pitchFamily="18" charset="0"/>
                <a:cs typeface="Times New Roman" panose="02020603050405020304" pitchFamily="18" charset="0"/>
              </a:rPr>
              <a:t>Methods</a:t>
            </a:r>
            <a:r>
              <a:rPr lang="en-US" b="1" dirty="0">
                <a:solidFill>
                  <a:schemeClr val="folHlink"/>
                </a:solidFill>
              </a:rPr>
              <a:t> </a:t>
            </a:r>
          </a:p>
        </p:txBody>
      </p:sp>
      <p:sp>
        <p:nvSpPr>
          <p:cNvPr id="93187" name="Rectangle 3">
            <a:extLst>
              <a:ext uri="{FF2B5EF4-FFF2-40B4-BE49-F238E27FC236}">
                <a16:creationId xmlns:a16="http://schemas.microsoft.com/office/drawing/2014/main" id="{BCE7AD7D-4B74-4CCB-AAAF-08053CB64E2B}"/>
              </a:ext>
            </a:extLst>
          </p:cNvPr>
          <p:cNvSpPr>
            <a:spLocks noGrp="1" noChangeArrowheads="1"/>
          </p:cNvSpPr>
          <p:nvPr>
            <p:ph type="body" idx="1"/>
          </p:nvPr>
        </p:nvSpPr>
        <p:spPr>
          <a:xfrm>
            <a:off x="304800" y="990600"/>
            <a:ext cx="4495800" cy="5791200"/>
          </a:xfrm>
        </p:spPr>
        <p:txBody>
          <a:bodyPr/>
          <a:lstStyle/>
          <a:p>
            <a:pPr eaLnBrk="1" hangingPunct="1">
              <a:buClr>
                <a:srgbClr val="FFC91D"/>
              </a:buClr>
              <a:defRPr/>
            </a:pPr>
            <a:r>
              <a:rPr lang="en-US" sz="2400" b="1" i="1" dirty="0">
                <a:latin typeface="Times New Roman" panose="02020603050405020304" pitchFamily="18" charset="0"/>
                <a:cs typeface="Times New Roman" panose="02020603050405020304" pitchFamily="18" charset="0"/>
              </a:rPr>
              <a:t>F. escambia </a:t>
            </a:r>
            <a:r>
              <a:rPr lang="en-US" sz="2400" b="1" dirty="0">
                <a:latin typeface="Times New Roman" panose="02020603050405020304" pitchFamily="18" charset="0"/>
                <a:cs typeface="Times New Roman" panose="02020603050405020304" pitchFamily="18" charset="0"/>
              </a:rPr>
              <a:t>and </a:t>
            </a:r>
            <a:r>
              <a:rPr lang="en-US" sz="2400" b="1" i="1" dirty="0">
                <a:latin typeface="Times New Roman" panose="02020603050405020304" pitchFamily="18" charset="0"/>
                <a:cs typeface="Times New Roman" panose="02020603050405020304" pitchFamily="18" charset="0"/>
              </a:rPr>
              <a:t>E. pullata </a:t>
            </a:r>
          </a:p>
          <a:p>
            <a:pPr eaLnBrk="1" hangingPunct="1">
              <a:buClr>
                <a:srgbClr val="FFC91D"/>
              </a:buClr>
              <a:defRPr/>
            </a:pPr>
            <a:r>
              <a:rPr lang="en-US" sz="2400" b="1" dirty="0">
                <a:latin typeface="Times New Roman" panose="02020603050405020304" pitchFamily="18" charset="0"/>
                <a:cs typeface="Times New Roman" panose="02020603050405020304" pitchFamily="18" charset="0"/>
              </a:rPr>
              <a:t>Eleven of each species collected about 2 weeks prior to drawdown </a:t>
            </a:r>
          </a:p>
          <a:p>
            <a:pPr eaLnBrk="1" hangingPunct="1">
              <a:buClr>
                <a:srgbClr val="FFC91D"/>
              </a:buClr>
              <a:defRPr/>
            </a:pPr>
            <a:r>
              <a:rPr lang="en-US" sz="2400" b="1" dirty="0">
                <a:latin typeface="Times New Roman" panose="02020603050405020304" pitchFamily="18" charset="0"/>
                <a:cs typeface="Times New Roman" panose="02020603050405020304" pitchFamily="18" charset="0"/>
              </a:rPr>
              <a:t>Each uniquely tagged:</a:t>
            </a:r>
          </a:p>
          <a:p>
            <a:pPr lvl="1" eaLnBrk="1" hangingPunct="1">
              <a:buClr>
                <a:srgbClr val="FFC91D"/>
              </a:buClr>
              <a:defRPr/>
            </a:pPr>
            <a:r>
              <a:rPr lang="en-US" sz="2000" b="1" dirty="0" err="1">
                <a:latin typeface="Times New Roman" panose="02020603050405020304" pitchFamily="18" charset="0"/>
                <a:cs typeface="Times New Roman" panose="02020603050405020304" pitchFamily="18" charset="0"/>
              </a:rPr>
              <a:t>Hallprint</a:t>
            </a:r>
            <a:r>
              <a:rPr lang="en-US" sz="2000" b="1" dirty="0">
                <a:latin typeface="Times New Roman" panose="02020603050405020304" pitchFamily="18" charset="0"/>
                <a:cs typeface="Times New Roman" panose="02020603050405020304" pitchFamily="18" charset="0"/>
              </a:rPr>
              <a:t> </a:t>
            </a:r>
          </a:p>
          <a:p>
            <a:pPr lvl="1" eaLnBrk="1" hangingPunct="1">
              <a:buClr>
                <a:srgbClr val="FFC91D"/>
              </a:buClr>
              <a:defRPr/>
            </a:pPr>
            <a:r>
              <a:rPr lang="en-US" sz="2000" b="1" dirty="0" err="1">
                <a:latin typeface="Times New Roman" panose="02020603050405020304" pitchFamily="18" charset="0"/>
                <a:cs typeface="Times New Roman" panose="02020603050405020304" pitchFamily="18" charset="0"/>
              </a:rPr>
              <a:t>Biomark</a:t>
            </a:r>
            <a:r>
              <a:rPr lang="en-US" sz="2000" b="1" dirty="0">
                <a:latin typeface="Times New Roman" panose="02020603050405020304" pitchFamily="18" charset="0"/>
                <a:cs typeface="Times New Roman" panose="02020603050405020304" pitchFamily="18" charset="0"/>
              </a:rPr>
              <a:t> PIT tag</a:t>
            </a:r>
          </a:p>
          <a:p>
            <a:pPr lvl="1" eaLnBrk="1" hangingPunct="1">
              <a:buClr>
                <a:srgbClr val="FFC91D"/>
              </a:buClr>
              <a:defRPr/>
            </a:pPr>
            <a:r>
              <a:rPr lang="en-US" sz="2000" b="1" dirty="0">
                <a:latin typeface="Times New Roman" panose="02020603050405020304" pitchFamily="18" charset="0"/>
                <a:cs typeface="Times New Roman" panose="02020603050405020304" pitchFamily="18" charset="0"/>
              </a:rPr>
              <a:t>10 cm monofilament attached and tagged</a:t>
            </a:r>
          </a:p>
          <a:p>
            <a:pPr lvl="2" eaLnBrk="1" hangingPunct="1">
              <a:buClr>
                <a:srgbClr val="FFC91D"/>
              </a:buClr>
              <a:defRPr/>
            </a:pPr>
            <a:r>
              <a:rPr lang="en-US" sz="1800" b="1" dirty="0">
                <a:latin typeface="Times New Roman" panose="02020603050405020304" pitchFamily="18" charset="0"/>
                <a:cs typeface="Times New Roman" panose="02020603050405020304" pitchFamily="18" charset="0"/>
              </a:rPr>
              <a:t>Used to determine depth </a:t>
            </a:r>
          </a:p>
          <a:p>
            <a:pPr eaLnBrk="1" hangingPunct="1">
              <a:buClr>
                <a:srgbClr val="FFC91D"/>
              </a:buClr>
              <a:defRPr/>
            </a:pPr>
            <a:r>
              <a:rPr lang="en-US" sz="2400" b="1" dirty="0">
                <a:latin typeface="Times New Roman" panose="02020603050405020304" pitchFamily="18" charset="0"/>
                <a:cs typeface="Times New Roman" panose="02020603050405020304" pitchFamily="18" charset="0"/>
              </a:rPr>
              <a:t>Each individual placed parallel to bank at about 2 ft depth and spaced about 1 m apart</a:t>
            </a:r>
          </a:p>
        </p:txBody>
      </p:sp>
      <p:pic>
        <p:nvPicPr>
          <p:cNvPr id="3" name="Picture 2">
            <a:extLst>
              <a:ext uri="{FF2B5EF4-FFF2-40B4-BE49-F238E27FC236}">
                <a16:creationId xmlns:a16="http://schemas.microsoft.com/office/drawing/2014/main" id="{7C47B1C7-76BD-43CC-A755-0547FF769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447800"/>
            <a:ext cx="3208867" cy="1981200"/>
          </a:xfrm>
          <a:prstGeom prst="rect">
            <a:avLst/>
          </a:prstGeom>
        </p:spPr>
      </p:pic>
      <p:pic>
        <p:nvPicPr>
          <p:cNvPr id="7" name="Picture 6" descr="A picture containing indoor, sushi, graffiti, sitting&#10;&#10;Description automatically generated">
            <a:extLst>
              <a:ext uri="{FF2B5EF4-FFF2-40B4-BE49-F238E27FC236}">
                <a16:creationId xmlns:a16="http://schemas.microsoft.com/office/drawing/2014/main" id="{47249116-1B59-4706-B0DF-538A93184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800600" y="3862386"/>
            <a:ext cx="4106334" cy="23098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5E9CC131-EA3A-4F63-86A3-90DDEEAA257D}"/>
              </a:ext>
            </a:extLst>
          </p:cNvPr>
          <p:cNvSpPr>
            <a:spLocks noGrp="1" noChangeArrowheads="1"/>
          </p:cNvSpPr>
          <p:nvPr>
            <p:ph type="title"/>
          </p:nvPr>
        </p:nvSpPr>
        <p:spPr>
          <a:xfrm>
            <a:off x="457200" y="0"/>
            <a:ext cx="8229600" cy="914400"/>
          </a:xfrm>
        </p:spPr>
        <p:txBody>
          <a:bodyPr/>
          <a:lstStyle/>
          <a:p>
            <a:pPr eaLnBrk="1" hangingPunct="1">
              <a:defRPr/>
            </a:pPr>
            <a:r>
              <a:rPr lang="en-US" b="1" dirty="0">
                <a:solidFill>
                  <a:schemeClr val="folHlink"/>
                </a:solidFill>
                <a:latin typeface="Times New Roman" panose="02020603050405020304" pitchFamily="18" charset="0"/>
                <a:cs typeface="Times New Roman" panose="02020603050405020304" pitchFamily="18" charset="0"/>
              </a:rPr>
              <a:t>Methods</a:t>
            </a:r>
            <a:r>
              <a:rPr lang="en-US" b="1" dirty="0">
                <a:solidFill>
                  <a:schemeClr val="folHlink"/>
                </a:solidFill>
              </a:rPr>
              <a:t> </a:t>
            </a:r>
          </a:p>
        </p:txBody>
      </p:sp>
      <p:sp>
        <p:nvSpPr>
          <p:cNvPr id="93187" name="Rectangle 3">
            <a:extLst>
              <a:ext uri="{FF2B5EF4-FFF2-40B4-BE49-F238E27FC236}">
                <a16:creationId xmlns:a16="http://schemas.microsoft.com/office/drawing/2014/main" id="{BCE7AD7D-4B74-4CCB-AAAF-08053CB64E2B}"/>
              </a:ext>
            </a:extLst>
          </p:cNvPr>
          <p:cNvSpPr>
            <a:spLocks noGrp="1" noChangeArrowheads="1"/>
          </p:cNvSpPr>
          <p:nvPr>
            <p:ph type="body" idx="1"/>
          </p:nvPr>
        </p:nvSpPr>
        <p:spPr>
          <a:xfrm>
            <a:off x="228600" y="3840874"/>
            <a:ext cx="8686800" cy="1981200"/>
          </a:xfrm>
        </p:spPr>
        <p:txBody>
          <a:bodyPr/>
          <a:lstStyle/>
          <a:p>
            <a:pPr eaLnBrk="1" hangingPunct="1">
              <a:buClr>
                <a:srgbClr val="FFC91D"/>
              </a:buClr>
              <a:defRPr/>
            </a:pPr>
            <a:r>
              <a:rPr lang="en-US" sz="2800" b="1" dirty="0">
                <a:latin typeface="Times New Roman" panose="02020603050405020304" pitchFamily="18" charset="0"/>
                <a:cs typeface="Times New Roman" panose="02020603050405020304" pitchFamily="18" charset="0"/>
              </a:rPr>
              <a:t>Determine final locations of mussels </a:t>
            </a:r>
          </a:p>
          <a:p>
            <a:pPr lvl="1" eaLnBrk="1" hangingPunct="1">
              <a:buClr>
                <a:srgbClr val="FFC91D"/>
              </a:buClr>
              <a:defRPr/>
            </a:pPr>
            <a:r>
              <a:rPr lang="en-US" sz="2400" b="1" dirty="0">
                <a:latin typeface="Times New Roman" panose="02020603050405020304" pitchFamily="18" charset="0"/>
                <a:cs typeface="Times New Roman" panose="02020603050405020304" pitchFamily="18" charset="0"/>
              </a:rPr>
              <a:t>About two weeks after drawdown initiated</a:t>
            </a:r>
          </a:p>
          <a:p>
            <a:pPr lvl="1" eaLnBrk="1" hangingPunct="1">
              <a:buClr>
                <a:srgbClr val="FFC91D"/>
              </a:buClr>
              <a:defRPr/>
            </a:pPr>
            <a:r>
              <a:rPr lang="en-US" sz="2400" b="1" dirty="0">
                <a:latin typeface="Times New Roman" panose="02020603050405020304" pitchFamily="18" charset="0"/>
                <a:cs typeface="Times New Roman" panose="02020603050405020304" pitchFamily="18" charset="0"/>
              </a:rPr>
              <a:t>Distance from original location &amp; depth (or exposed)</a:t>
            </a:r>
          </a:p>
          <a:p>
            <a:pPr lvl="2" eaLnBrk="1" hangingPunct="1">
              <a:buClr>
                <a:srgbClr val="FFC91D"/>
              </a:buClr>
              <a:defRPr/>
            </a:pPr>
            <a:r>
              <a:rPr lang="en-US" sz="2000" b="1" dirty="0" err="1">
                <a:latin typeface="Times New Roman" panose="02020603050405020304" pitchFamily="18" charset="0"/>
                <a:cs typeface="Times New Roman" panose="02020603050405020304" pitchFamily="18" charset="0"/>
              </a:rPr>
              <a:t>Destron</a:t>
            </a:r>
            <a:r>
              <a:rPr lang="en-US" sz="2000" b="1" dirty="0">
                <a:latin typeface="Times New Roman" panose="02020603050405020304" pitchFamily="18" charset="0"/>
                <a:cs typeface="Times New Roman" panose="02020603050405020304" pitchFamily="18" charset="0"/>
              </a:rPr>
              <a:t> Fearing Portable Transceiver System 2001F-ISO</a:t>
            </a:r>
          </a:p>
        </p:txBody>
      </p:sp>
      <p:pic>
        <p:nvPicPr>
          <p:cNvPr id="4" name="Picture 3" descr="A close up of a dirt field&#10;&#10;Description automatically generated">
            <a:extLst>
              <a:ext uri="{FF2B5EF4-FFF2-40B4-BE49-F238E27FC236}">
                <a16:creationId xmlns:a16="http://schemas.microsoft.com/office/drawing/2014/main" id="{8BFD9503-2EC3-4429-9478-C62056DED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78119"/>
            <a:ext cx="3894667" cy="2343149"/>
          </a:xfrm>
          <a:prstGeom prst="rect">
            <a:avLst/>
          </a:prstGeom>
        </p:spPr>
      </p:pic>
      <p:pic>
        <p:nvPicPr>
          <p:cNvPr id="3" name="Picture 2" descr="A body of water&#10;&#10;Description automatically generated">
            <a:extLst>
              <a:ext uri="{FF2B5EF4-FFF2-40B4-BE49-F238E27FC236}">
                <a16:creationId xmlns:a16="http://schemas.microsoft.com/office/drawing/2014/main" id="{18E97DA8-DEFC-41E0-8C3C-3F45762A3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800" y="991257"/>
            <a:ext cx="4165600" cy="2343150"/>
          </a:xfrm>
          <a:prstGeom prst="rect">
            <a:avLst/>
          </a:prstGeom>
        </p:spPr>
      </p:pic>
    </p:spTree>
    <p:extLst>
      <p:ext uri="{BB962C8B-B14F-4D97-AF65-F5344CB8AC3E}">
        <p14:creationId xmlns:p14="http://schemas.microsoft.com/office/powerpoint/2010/main" val="3153251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C7CBB5-B461-488B-B763-793093CF8F47}"/>
              </a:ext>
            </a:extLst>
          </p:cNvPr>
          <p:cNvSpPr txBox="1">
            <a:spLocks/>
          </p:cNvSpPr>
          <p:nvPr/>
        </p:nvSpPr>
        <p:spPr bwMode="auto">
          <a:xfrm>
            <a:off x="457200" y="76200"/>
            <a:ext cx="82296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9pPr>
          </a:lstStyle>
          <a:p>
            <a:pPr>
              <a:defRPr/>
            </a:pPr>
            <a:r>
              <a:rPr lang="en-US" b="1" kern="0" dirty="0">
                <a:solidFill>
                  <a:srgbClr val="FFC91D"/>
                </a:solidFill>
                <a:latin typeface="Times New Roman" panose="02020603050405020304" pitchFamily="18" charset="0"/>
                <a:cs typeface="Times New Roman" panose="02020603050405020304" pitchFamily="18" charset="0"/>
              </a:rPr>
              <a:t>Results</a:t>
            </a:r>
            <a:endParaRPr lang="en-US" kern="0" dirty="0"/>
          </a:p>
        </p:txBody>
      </p:sp>
      <p:sp>
        <p:nvSpPr>
          <p:cNvPr id="9" name="TextBox 8"/>
          <p:cNvSpPr txBox="1"/>
          <p:nvPr/>
        </p:nvSpPr>
        <p:spPr>
          <a:xfrm>
            <a:off x="1441945" y="762000"/>
            <a:ext cx="1682255" cy="461665"/>
          </a:xfrm>
          <a:prstGeom prst="rect">
            <a:avLst/>
          </a:prstGeom>
          <a:noFill/>
        </p:spPr>
        <p:txBody>
          <a:bodyPr wrap="none" rtlCol="0">
            <a:spAutoFit/>
          </a:bodyPr>
          <a:lstStyle/>
          <a:p>
            <a:r>
              <a:rPr lang="en-US" sz="2400" b="1" i="1" dirty="0">
                <a:latin typeface="Times New Roman" panose="02020603050405020304" pitchFamily="18" charset="0"/>
                <a:cs typeface="Times New Roman" panose="02020603050405020304" pitchFamily="18" charset="0"/>
              </a:rPr>
              <a:t>F. escambia</a:t>
            </a:r>
          </a:p>
        </p:txBody>
      </p:sp>
      <p:sp>
        <p:nvSpPr>
          <p:cNvPr id="10" name="TextBox 9"/>
          <p:cNvSpPr txBox="1"/>
          <p:nvPr/>
        </p:nvSpPr>
        <p:spPr>
          <a:xfrm>
            <a:off x="5943600" y="757535"/>
            <a:ext cx="1431802" cy="461665"/>
          </a:xfrm>
          <a:prstGeom prst="rect">
            <a:avLst/>
          </a:prstGeom>
          <a:noFill/>
        </p:spPr>
        <p:txBody>
          <a:bodyPr wrap="none" rtlCol="0">
            <a:spAutoFit/>
          </a:bodyPr>
          <a:lstStyle/>
          <a:p>
            <a:r>
              <a:rPr lang="en-US" sz="2400" b="1" i="1" dirty="0">
                <a:latin typeface="Times New Roman" panose="02020603050405020304" pitchFamily="18" charset="0"/>
                <a:cs typeface="Times New Roman" panose="02020603050405020304" pitchFamily="18" charset="0"/>
              </a:rPr>
              <a:t>E. pullata</a:t>
            </a:r>
          </a:p>
        </p:txBody>
      </p:sp>
      <p:graphicFrame>
        <p:nvGraphicFramePr>
          <p:cNvPr id="2" name="Table 1">
            <a:extLst>
              <a:ext uri="{FF2B5EF4-FFF2-40B4-BE49-F238E27FC236}">
                <a16:creationId xmlns:a16="http://schemas.microsoft.com/office/drawing/2014/main" id="{AAF2C29B-B7B7-424A-94BD-61CCE5E1C092}"/>
              </a:ext>
            </a:extLst>
          </p:cNvPr>
          <p:cNvGraphicFramePr>
            <a:graphicFrameLocks noGrp="1"/>
          </p:cNvGraphicFramePr>
          <p:nvPr>
            <p:extLst>
              <p:ext uri="{D42A27DB-BD31-4B8C-83A1-F6EECF244321}">
                <p14:modId xmlns:p14="http://schemas.microsoft.com/office/powerpoint/2010/main" val="839663389"/>
              </p:ext>
            </p:extLst>
          </p:nvPr>
        </p:nvGraphicFramePr>
        <p:xfrm>
          <a:off x="55350" y="1219200"/>
          <a:ext cx="4389121" cy="3869119"/>
        </p:xfrm>
        <a:graphic>
          <a:graphicData uri="http://schemas.openxmlformats.org/drawingml/2006/table">
            <a:tbl>
              <a:tblPr firstRow="1" firstCol="1" bandRow="1">
                <a:tableStyleId>{5C22544A-7EE6-4342-B048-85BDC9FD1C3A}</a:tableStyleId>
              </a:tblPr>
              <a:tblGrid>
                <a:gridCol w="822960">
                  <a:extLst>
                    <a:ext uri="{9D8B030D-6E8A-4147-A177-3AD203B41FA5}">
                      <a16:colId xmlns:a16="http://schemas.microsoft.com/office/drawing/2014/main" val="982100073"/>
                    </a:ext>
                  </a:extLst>
                </a:gridCol>
                <a:gridCol w="1371600">
                  <a:extLst>
                    <a:ext uri="{9D8B030D-6E8A-4147-A177-3AD203B41FA5}">
                      <a16:colId xmlns:a16="http://schemas.microsoft.com/office/drawing/2014/main" val="2386531162"/>
                    </a:ext>
                  </a:extLst>
                </a:gridCol>
                <a:gridCol w="1188720">
                  <a:extLst>
                    <a:ext uri="{9D8B030D-6E8A-4147-A177-3AD203B41FA5}">
                      <a16:colId xmlns:a16="http://schemas.microsoft.com/office/drawing/2014/main" val="1296234665"/>
                    </a:ext>
                  </a:extLst>
                </a:gridCol>
                <a:gridCol w="1005841">
                  <a:extLst>
                    <a:ext uri="{9D8B030D-6E8A-4147-A177-3AD203B41FA5}">
                      <a16:colId xmlns:a16="http://schemas.microsoft.com/office/drawing/2014/main" val="190852920"/>
                    </a:ext>
                  </a:extLst>
                </a:gridCol>
              </a:tblGrid>
              <a:tr h="198120">
                <a:tc>
                  <a:txBody>
                    <a:bodyPr/>
                    <a:lstStyle/>
                    <a:p>
                      <a:pPr marL="0" marR="0" algn="ctr">
                        <a:lnSpc>
                          <a:spcPct val="107000"/>
                        </a:lnSpc>
                        <a:spcBef>
                          <a:spcPts val="0"/>
                        </a:spcBef>
                        <a:spcAft>
                          <a:spcPts val="0"/>
                        </a:spcAft>
                      </a:pPr>
                      <a:r>
                        <a:rPr lang="en-US" sz="1400" dirty="0">
                          <a:effectLst/>
                        </a:rPr>
                        <a:t>Tag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Measurement (cm)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Exposure</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Direction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91885463"/>
                  </a:ext>
                </a:extLst>
              </a:tr>
              <a:tr h="198120">
                <a:tc>
                  <a:txBody>
                    <a:bodyPr/>
                    <a:lstStyle/>
                    <a:p>
                      <a:pPr marL="0" marR="0" algn="ctr">
                        <a:lnSpc>
                          <a:spcPct val="107000"/>
                        </a:lnSpc>
                        <a:spcBef>
                          <a:spcPts val="0"/>
                        </a:spcBef>
                        <a:spcAft>
                          <a:spcPts val="0"/>
                        </a:spcAft>
                      </a:pPr>
                      <a:r>
                        <a:rPr lang="en-US" sz="1400" dirty="0">
                          <a:effectLst/>
                        </a:rPr>
                        <a:t>F930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85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exposed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45903520"/>
                  </a:ext>
                </a:extLst>
              </a:tr>
              <a:tr h="198120">
                <a:tc>
                  <a:txBody>
                    <a:bodyPr/>
                    <a:lstStyle/>
                    <a:p>
                      <a:pPr marL="0" marR="0" algn="ctr">
                        <a:lnSpc>
                          <a:spcPct val="107000"/>
                        </a:lnSpc>
                        <a:spcBef>
                          <a:spcPts val="0"/>
                        </a:spcBef>
                        <a:spcAft>
                          <a:spcPts val="0"/>
                        </a:spcAft>
                      </a:pPr>
                      <a:r>
                        <a:rPr lang="en-US" sz="1400" dirty="0">
                          <a:effectLst/>
                        </a:rPr>
                        <a:t>F931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31</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exposed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43734336"/>
                  </a:ext>
                </a:extLst>
              </a:tr>
              <a:tr h="198120">
                <a:tc>
                  <a:txBody>
                    <a:bodyPr/>
                    <a:lstStyle/>
                    <a:p>
                      <a:pPr marL="0" marR="0" algn="ctr">
                        <a:lnSpc>
                          <a:spcPct val="107000"/>
                        </a:lnSpc>
                        <a:spcBef>
                          <a:spcPts val="0"/>
                        </a:spcBef>
                        <a:spcAft>
                          <a:spcPts val="0"/>
                        </a:spcAft>
                      </a:pPr>
                      <a:r>
                        <a:rPr lang="en-US" sz="1400" dirty="0">
                          <a:effectLst/>
                        </a:rPr>
                        <a:t>F932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exposed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04176607"/>
                  </a:ext>
                </a:extLst>
              </a:tr>
              <a:tr h="198120">
                <a:tc>
                  <a:txBody>
                    <a:bodyPr/>
                    <a:lstStyle/>
                    <a:p>
                      <a:pPr marL="0" marR="0" algn="ctr">
                        <a:lnSpc>
                          <a:spcPct val="107000"/>
                        </a:lnSpc>
                        <a:spcBef>
                          <a:spcPts val="0"/>
                        </a:spcBef>
                        <a:spcAft>
                          <a:spcPts val="0"/>
                        </a:spcAft>
                      </a:pPr>
                      <a:r>
                        <a:rPr lang="en-US" sz="1400" dirty="0">
                          <a:effectLst/>
                        </a:rPr>
                        <a:t>F933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exposed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43979641"/>
                  </a:ext>
                </a:extLst>
              </a:tr>
              <a:tr h="198120">
                <a:tc>
                  <a:txBody>
                    <a:bodyPr/>
                    <a:lstStyle/>
                    <a:p>
                      <a:pPr marL="0" marR="0" algn="ctr">
                        <a:lnSpc>
                          <a:spcPct val="107000"/>
                        </a:lnSpc>
                        <a:spcBef>
                          <a:spcPts val="0"/>
                        </a:spcBef>
                        <a:spcAft>
                          <a:spcPts val="0"/>
                        </a:spcAft>
                      </a:pPr>
                      <a:r>
                        <a:rPr lang="en-US" sz="1400" dirty="0">
                          <a:effectLst/>
                        </a:rPr>
                        <a:t>F929</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193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 cm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42291425"/>
                  </a:ext>
                </a:extLst>
              </a:tr>
              <a:tr h="198120">
                <a:tc>
                  <a:txBody>
                    <a:bodyPr/>
                    <a:lstStyle/>
                    <a:p>
                      <a:pPr marL="0" marR="0" algn="ctr">
                        <a:lnSpc>
                          <a:spcPct val="107000"/>
                        </a:lnSpc>
                        <a:spcBef>
                          <a:spcPts val="0"/>
                        </a:spcBef>
                        <a:spcAft>
                          <a:spcPts val="0"/>
                        </a:spcAft>
                      </a:pPr>
                      <a:r>
                        <a:rPr lang="en-US" sz="1400" dirty="0">
                          <a:effectLst/>
                        </a:rPr>
                        <a:t>A008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189</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exposed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93855127"/>
                  </a:ext>
                </a:extLst>
              </a:tr>
              <a:tr h="198120">
                <a:tc>
                  <a:txBody>
                    <a:bodyPr/>
                    <a:lstStyle/>
                    <a:p>
                      <a:pPr marL="0" marR="0" algn="ctr">
                        <a:lnSpc>
                          <a:spcPct val="107000"/>
                        </a:lnSpc>
                        <a:spcBef>
                          <a:spcPts val="0"/>
                        </a:spcBef>
                        <a:spcAft>
                          <a:spcPts val="0"/>
                        </a:spcAft>
                      </a:pPr>
                      <a:r>
                        <a:rPr lang="en-US" sz="1400" dirty="0">
                          <a:effectLst/>
                        </a:rPr>
                        <a:t>A023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115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 cm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05889765"/>
                  </a:ext>
                </a:extLst>
              </a:tr>
              <a:tr h="198120">
                <a:tc>
                  <a:txBody>
                    <a:bodyPr/>
                    <a:lstStyle/>
                    <a:p>
                      <a:pPr marL="0" marR="0" algn="ctr">
                        <a:lnSpc>
                          <a:spcPct val="107000"/>
                        </a:lnSpc>
                        <a:spcBef>
                          <a:spcPts val="0"/>
                        </a:spcBef>
                        <a:spcAft>
                          <a:spcPts val="0"/>
                        </a:spcAft>
                      </a:pPr>
                      <a:r>
                        <a:rPr lang="en-US" sz="1400" dirty="0">
                          <a:effectLst/>
                        </a:rPr>
                        <a:t>A010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156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 cm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275710"/>
                  </a:ext>
                </a:extLst>
              </a:tr>
              <a:tr h="198120">
                <a:tc>
                  <a:txBody>
                    <a:bodyPr/>
                    <a:lstStyle/>
                    <a:p>
                      <a:pPr marL="0" marR="0" algn="ctr">
                        <a:lnSpc>
                          <a:spcPct val="107000"/>
                        </a:lnSpc>
                        <a:spcBef>
                          <a:spcPts val="0"/>
                        </a:spcBef>
                        <a:spcAft>
                          <a:spcPts val="0"/>
                        </a:spcAft>
                      </a:pPr>
                      <a:r>
                        <a:rPr lang="en-US" sz="1400" dirty="0">
                          <a:effectLst/>
                        </a:rPr>
                        <a:t>1762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124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 cm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3684777"/>
                  </a:ext>
                </a:extLst>
              </a:tr>
              <a:tr h="198120">
                <a:tc>
                  <a:txBody>
                    <a:bodyPr/>
                    <a:lstStyle/>
                    <a:p>
                      <a:pPr marL="0" marR="0" algn="ctr">
                        <a:lnSpc>
                          <a:spcPct val="107000"/>
                        </a:lnSpc>
                        <a:spcBef>
                          <a:spcPts val="0"/>
                        </a:spcBef>
                        <a:spcAft>
                          <a:spcPts val="0"/>
                        </a:spcAft>
                      </a:pPr>
                      <a:r>
                        <a:rPr lang="en-US" sz="1400" dirty="0">
                          <a:effectLst/>
                        </a:rPr>
                        <a:t>A047</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175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 cm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00309240"/>
                  </a:ext>
                </a:extLst>
              </a:tr>
              <a:tr h="198120">
                <a:tc>
                  <a:txBody>
                    <a:bodyPr/>
                    <a:lstStyle/>
                    <a:p>
                      <a:pPr marL="0" marR="0" algn="ctr">
                        <a:lnSpc>
                          <a:spcPct val="107000"/>
                        </a:lnSpc>
                        <a:spcBef>
                          <a:spcPts val="0"/>
                        </a:spcBef>
                        <a:spcAft>
                          <a:spcPts val="0"/>
                        </a:spcAft>
                      </a:pPr>
                      <a:r>
                        <a:rPr lang="en-US" sz="1400" dirty="0">
                          <a:effectLst/>
                        </a:rPr>
                        <a:t>A092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126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 cm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485983239"/>
                  </a:ext>
                </a:extLst>
              </a:tr>
              <a:tr h="182880">
                <a:tc>
                  <a:txBody>
                    <a:bodyPr/>
                    <a:lstStyle/>
                    <a:p>
                      <a:pPr marL="0" marR="0" algn="ctr">
                        <a:lnSpc>
                          <a:spcPct val="107000"/>
                        </a:lnSpc>
                        <a:spcBef>
                          <a:spcPts val="0"/>
                        </a:spcBef>
                        <a:spcAft>
                          <a:spcPts val="0"/>
                        </a:spcAft>
                      </a:pPr>
                      <a:r>
                        <a:rPr lang="en-US" sz="1400" dirty="0">
                          <a:effectLst/>
                        </a:rPr>
                        <a:t>Min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r>
                        <a:rPr lang="en-US" dirty="0"/>
                        <a:t>5 exposed</a:t>
                      </a:r>
                    </a:p>
                  </a:txBody>
                  <a:tcPr marL="68580" marR="68580" marT="0" marB="0" anchor="ctr"/>
                </a:tc>
                <a:tc>
                  <a:txBody>
                    <a:bodyPr/>
                    <a:lstStyle/>
                    <a:p>
                      <a:endParaRPr lang="en-US" dirty="0"/>
                    </a:p>
                  </a:txBody>
                  <a:tcPr marL="68580" marR="68580" marT="0" marB="0" anchor="ctr"/>
                </a:tc>
                <a:extLst>
                  <a:ext uri="{0D108BD9-81ED-4DB2-BD59-A6C34878D82A}">
                    <a16:rowId xmlns:a16="http://schemas.microsoft.com/office/drawing/2014/main" val="1177134810"/>
                  </a:ext>
                </a:extLst>
              </a:tr>
              <a:tr h="182880">
                <a:tc>
                  <a:txBody>
                    <a:bodyPr/>
                    <a:lstStyle/>
                    <a:p>
                      <a:pPr marL="0" marR="0" algn="ctr">
                        <a:lnSpc>
                          <a:spcPct val="107000"/>
                        </a:lnSpc>
                        <a:spcBef>
                          <a:spcPts val="0"/>
                        </a:spcBef>
                        <a:spcAft>
                          <a:spcPts val="0"/>
                        </a:spcAft>
                      </a:pPr>
                      <a:r>
                        <a:rPr lang="en-US" sz="1400" dirty="0">
                          <a:effectLst/>
                        </a:rPr>
                        <a:t>Max</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193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dirty="0"/>
                    </a:p>
                  </a:txBody>
                  <a:tcPr marL="68580" marR="68580" marT="0" marB="0" anchor="ctr"/>
                </a:tc>
                <a:tc>
                  <a:txBody>
                    <a:bodyPr/>
                    <a:lstStyle/>
                    <a:p>
                      <a:endParaRPr lang="en-US"/>
                    </a:p>
                  </a:txBody>
                  <a:tcPr marL="68580" marR="68580" marT="0" marB="0" anchor="ctr"/>
                </a:tc>
                <a:extLst>
                  <a:ext uri="{0D108BD9-81ED-4DB2-BD59-A6C34878D82A}">
                    <a16:rowId xmlns:a16="http://schemas.microsoft.com/office/drawing/2014/main" val="1321885050"/>
                  </a:ext>
                </a:extLst>
              </a:tr>
              <a:tr h="182880">
                <a:tc>
                  <a:txBody>
                    <a:bodyPr/>
                    <a:lstStyle/>
                    <a:p>
                      <a:pPr marL="0" marR="0" algn="ctr">
                        <a:lnSpc>
                          <a:spcPct val="107000"/>
                        </a:lnSpc>
                        <a:spcBef>
                          <a:spcPts val="0"/>
                        </a:spcBef>
                        <a:spcAft>
                          <a:spcPts val="0"/>
                        </a:spcAft>
                      </a:pPr>
                      <a:r>
                        <a:rPr lang="en-US" sz="1400" dirty="0">
                          <a:effectLst/>
                        </a:rPr>
                        <a:t>Mean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108.5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r>
                        <a:rPr lang="en-US" dirty="0"/>
                        <a:t>6 burrow</a:t>
                      </a:r>
                    </a:p>
                  </a:txBody>
                  <a:tcPr marL="68580" marR="68580" marT="0" marB="0" anchor="ctr"/>
                </a:tc>
                <a:tc>
                  <a:txBody>
                    <a:bodyPr/>
                    <a:lstStyle/>
                    <a:p>
                      <a:endParaRPr lang="en-US"/>
                    </a:p>
                  </a:txBody>
                  <a:tcPr marL="68580" marR="68580" marT="0" marB="0" anchor="ctr"/>
                </a:tc>
                <a:extLst>
                  <a:ext uri="{0D108BD9-81ED-4DB2-BD59-A6C34878D82A}">
                    <a16:rowId xmlns:a16="http://schemas.microsoft.com/office/drawing/2014/main" val="3294844974"/>
                  </a:ext>
                </a:extLst>
              </a:tr>
              <a:tr h="182880">
                <a:tc>
                  <a:txBody>
                    <a:bodyPr/>
                    <a:lstStyle/>
                    <a:p>
                      <a:pPr marL="0" marR="0" algn="ctr">
                        <a:lnSpc>
                          <a:spcPct val="107000"/>
                        </a:lnSpc>
                        <a:spcBef>
                          <a:spcPts val="0"/>
                        </a:spcBef>
                        <a:spcAft>
                          <a:spcPts val="0"/>
                        </a:spcAft>
                      </a:pPr>
                      <a:r>
                        <a:rPr lang="en-US" sz="1400" dirty="0">
                          <a:effectLst/>
                        </a:rPr>
                        <a:t>Median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124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dirty="0"/>
                    </a:p>
                  </a:txBody>
                  <a:tcPr marL="68580" marR="68580" marT="0" marB="0" anchor="ctr"/>
                </a:tc>
                <a:tc>
                  <a:txBody>
                    <a:bodyPr/>
                    <a:lstStyle/>
                    <a:p>
                      <a:endParaRPr lang="en-US" dirty="0"/>
                    </a:p>
                  </a:txBody>
                  <a:tcPr marL="68580" marR="68580" marT="0" marB="0" anchor="ctr"/>
                </a:tc>
                <a:extLst>
                  <a:ext uri="{0D108BD9-81ED-4DB2-BD59-A6C34878D82A}">
                    <a16:rowId xmlns:a16="http://schemas.microsoft.com/office/drawing/2014/main" val="4159668904"/>
                  </a:ext>
                </a:extLst>
              </a:tr>
            </a:tbl>
          </a:graphicData>
        </a:graphic>
      </p:graphicFrame>
      <p:graphicFrame>
        <p:nvGraphicFramePr>
          <p:cNvPr id="3" name="Table 2">
            <a:extLst>
              <a:ext uri="{FF2B5EF4-FFF2-40B4-BE49-F238E27FC236}">
                <a16:creationId xmlns:a16="http://schemas.microsoft.com/office/drawing/2014/main" id="{C5287EED-F531-48F6-AADF-C71BC054E83E}"/>
              </a:ext>
            </a:extLst>
          </p:cNvPr>
          <p:cNvGraphicFramePr>
            <a:graphicFrameLocks noGrp="1"/>
          </p:cNvGraphicFramePr>
          <p:nvPr>
            <p:extLst>
              <p:ext uri="{D42A27DB-BD31-4B8C-83A1-F6EECF244321}">
                <p14:modId xmlns:p14="http://schemas.microsoft.com/office/powerpoint/2010/main" val="63330511"/>
              </p:ext>
            </p:extLst>
          </p:nvPr>
        </p:nvGraphicFramePr>
        <p:xfrm>
          <a:off x="4572000" y="1219200"/>
          <a:ext cx="4519875" cy="3869119"/>
        </p:xfrm>
        <a:graphic>
          <a:graphicData uri="http://schemas.openxmlformats.org/drawingml/2006/table">
            <a:tbl>
              <a:tblPr firstRow="1" firstCol="1" bandRow="1">
                <a:tableStyleId>{5C22544A-7EE6-4342-B048-85BDC9FD1C3A}</a:tableStyleId>
              </a:tblPr>
              <a:tblGrid>
                <a:gridCol w="822960">
                  <a:extLst>
                    <a:ext uri="{9D8B030D-6E8A-4147-A177-3AD203B41FA5}">
                      <a16:colId xmlns:a16="http://schemas.microsoft.com/office/drawing/2014/main" val="3390326304"/>
                    </a:ext>
                  </a:extLst>
                </a:gridCol>
                <a:gridCol w="1502355">
                  <a:extLst>
                    <a:ext uri="{9D8B030D-6E8A-4147-A177-3AD203B41FA5}">
                      <a16:colId xmlns:a16="http://schemas.microsoft.com/office/drawing/2014/main" val="929179443"/>
                    </a:ext>
                  </a:extLst>
                </a:gridCol>
                <a:gridCol w="1188720">
                  <a:extLst>
                    <a:ext uri="{9D8B030D-6E8A-4147-A177-3AD203B41FA5}">
                      <a16:colId xmlns:a16="http://schemas.microsoft.com/office/drawing/2014/main" val="2645592544"/>
                    </a:ext>
                  </a:extLst>
                </a:gridCol>
                <a:gridCol w="1005840">
                  <a:extLst>
                    <a:ext uri="{9D8B030D-6E8A-4147-A177-3AD203B41FA5}">
                      <a16:colId xmlns:a16="http://schemas.microsoft.com/office/drawing/2014/main" val="374526096"/>
                    </a:ext>
                  </a:extLst>
                </a:gridCol>
              </a:tblGrid>
              <a:tr h="198120">
                <a:tc>
                  <a:txBody>
                    <a:bodyPr/>
                    <a:lstStyle/>
                    <a:p>
                      <a:pPr marL="0" marR="0" algn="ctr">
                        <a:lnSpc>
                          <a:spcPct val="107000"/>
                        </a:lnSpc>
                        <a:spcBef>
                          <a:spcPts val="0"/>
                        </a:spcBef>
                        <a:spcAft>
                          <a:spcPts val="0"/>
                        </a:spcAft>
                      </a:pPr>
                      <a:r>
                        <a:rPr lang="en-US" sz="1400" dirty="0">
                          <a:effectLst/>
                        </a:rPr>
                        <a:t>Tag #</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Measurement (cm)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Exposure</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Direction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62677152"/>
                  </a:ext>
                </a:extLst>
              </a:tr>
              <a:tr h="198120">
                <a:tc>
                  <a:txBody>
                    <a:bodyPr/>
                    <a:lstStyle/>
                    <a:p>
                      <a:pPr marL="0" marR="0" algn="ctr">
                        <a:lnSpc>
                          <a:spcPct val="107000"/>
                        </a:lnSpc>
                        <a:spcBef>
                          <a:spcPts val="0"/>
                        </a:spcBef>
                        <a:spcAft>
                          <a:spcPts val="0"/>
                        </a:spcAft>
                      </a:pPr>
                      <a:r>
                        <a:rPr lang="en-US" sz="1400" dirty="0">
                          <a:effectLst/>
                        </a:rPr>
                        <a:t>F962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130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exposed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513045442"/>
                  </a:ext>
                </a:extLst>
              </a:tr>
              <a:tr h="198120">
                <a:tc>
                  <a:txBody>
                    <a:bodyPr/>
                    <a:lstStyle/>
                    <a:p>
                      <a:pPr marL="0" marR="0" algn="ctr">
                        <a:lnSpc>
                          <a:spcPct val="107000"/>
                        </a:lnSpc>
                        <a:spcBef>
                          <a:spcPts val="0"/>
                        </a:spcBef>
                        <a:spcAft>
                          <a:spcPts val="0"/>
                        </a:spcAft>
                      </a:pPr>
                      <a:r>
                        <a:rPr lang="en-US" sz="1400" dirty="0">
                          <a:effectLst/>
                        </a:rPr>
                        <a:t>F966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 cm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075915065"/>
                  </a:ext>
                </a:extLst>
              </a:tr>
              <a:tr h="198120">
                <a:tc>
                  <a:txBody>
                    <a:bodyPr/>
                    <a:lstStyle/>
                    <a:p>
                      <a:pPr marL="0" marR="0" algn="ctr">
                        <a:lnSpc>
                          <a:spcPct val="107000"/>
                        </a:lnSpc>
                        <a:spcBef>
                          <a:spcPts val="0"/>
                        </a:spcBef>
                        <a:spcAft>
                          <a:spcPts val="0"/>
                        </a:spcAft>
                      </a:pPr>
                      <a:r>
                        <a:rPr lang="en-US" sz="1400" dirty="0">
                          <a:effectLst/>
                        </a:rPr>
                        <a:t>F969</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35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exposed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307243598"/>
                  </a:ext>
                </a:extLst>
              </a:tr>
              <a:tr h="198120">
                <a:tc>
                  <a:txBody>
                    <a:bodyPr/>
                    <a:lstStyle/>
                    <a:p>
                      <a:pPr marL="0" marR="0" algn="ctr">
                        <a:lnSpc>
                          <a:spcPct val="107000"/>
                        </a:lnSpc>
                        <a:spcBef>
                          <a:spcPts val="0"/>
                        </a:spcBef>
                        <a:spcAft>
                          <a:spcPts val="0"/>
                        </a:spcAft>
                      </a:pPr>
                      <a:r>
                        <a:rPr lang="en-US" sz="1400" dirty="0">
                          <a:effectLst/>
                        </a:rPr>
                        <a:t>F979</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 cm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887297074"/>
                  </a:ext>
                </a:extLst>
              </a:tr>
              <a:tr h="198120">
                <a:tc>
                  <a:txBody>
                    <a:bodyPr/>
                    <a:lstStyle/>
                    <a:p>
                      <a:pPr marL="0" marR="0" algn="ctr">
                        <a:lnSpc>
                          <a:spcPct val="107000"/>
                        </a:lnSpc>
                        <a:spcBef>
                          <a:spcPts val="0"/>
                        </a:spcBef>
                        <a:spcAft>
                          <a:spcPts val="0"/>
                        </a:spcAft>
                      </a:pPr>
                      <a:r>
                        <a:rPr lang="en-US" sz="1400" dirty="0">
                          <a:effectLst/>
                        </a:rPr>
                        <a:t>F980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106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 cm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695655218"/>
                  </a:ext>
                </a:extLst>
              </a:tr>
              <a:tr h="198120">
                <a:tc>
                  <a:txBody>
                    <a:bodyPr/>
                    <a:lstStyle/>
                    <a:p>
                      <a:pPr marL="0" marR="0" algn="ctr">
                        <a:lnSpc>
                          <a:spcPct val="107000"/>
                        </a:lnSpc>
                        <a:spcBef>
                          <a:spcPts val="0"/>
                        </a:spcBef>
                        <a:spcAft>
                          <a:spcPts val="0"/>
                        </a:spcAft>
                      </a:pPr>
                      <a:r>
                        <a:rPr lang="en-US" sz="1400" dirty="0">
                          <a:effectLst/>
                        </a:rPr>
                        <a:t>F982</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95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 cm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8222078"/>
                  </a:ext>
                </a:extLst>
              </a:tr>
              <a:tr h="198120">
                <a:tc>
                  <a:txBody>
                    <a:bodyPr/>
                    <a:lstStyle/>
                    <a:p>
                      <a:pPr marL="0" marR="0" algn="ctr">
                        <a:lnSpc>
                          <a:spcPct val="107000"/>
                        </a:lnSpc>
                        <a:spcBef>
                          <a:spcPts val="0"/>
                        </a:spcBef>
                        <a:spcAft>
                          <a:spcPts val="0"/>
                        </a:spcAft>
                      </a:pPr>
                      <a:r>
                        <a:rPr lang="en-US" sz="1400" dirty="0">
                          <a:effectLst/>
                        </a:rPr>
                        <a:t>F983</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158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exposed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70609346"/>
                  </a:ext>
                </a:extLst>
              </a:tr>
              <a:tr h="198120">
                <a:tc>
                  <a:txBody>
                    <a:bodyPr/>
                    <a:lstStyle/>
                    <a:p>
                      <a:pPr marL="0" marR="0" algn="ctr">
                        <a:lnSpc>
                          <a:spcPct val="107000"/>
                        </a:lnSpc>
                        <a:spcBef>
                          <a:spcPts val="0"/>
                        </a:spcBef>
                        <a:spcAft>
                          <a:spcPts val="0"/>
                        </a:spcAft>
                      </a:pPr>
                      <a:r>
                        <a:rPr lang="en-US" sz="1400" dirty="0">
                          <a:effectLst/>
                        </a:rPr>
                        <a:t>F954</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226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 cm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899288592"/>
                  </a:ext>
                </a:extLst>
              </a:tr>
              <a:tr h="198120">
                <a:tc>
                  <a:txBody>
                    <a:bodyPr/>
                    <a:lstStyle/>
                    <a:p>
                      <a:pPr marL="0" marR="0" algn="ctr">
                        <a:lnSpc>
                          <a:spcPct val="107000"/>
                        </a:lnSpc>
                        <a:spcBef>
                          <a:spcPts val="0"/>
                        </a:spcBef>
                        <a:spcAft>
                          <a:spcPts val="0"/>
                        </a:spcAft>
                      </a:pPr>
                      <a:r>
                        <a:rPr lang="en-US" sz="1400" dirty="0">
                          <a:effectLst/>
                        </a:rPr>
                        <a:t>F958</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exposed</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19510460"/>
                  </a:ext>
                </a:extLst>
              </a:tr>
              <a:tr h="198120">
                <a:tc>
                  <a:txBody>
                    <a:bodyPr/>
                    <a:lstStyle/>
                    <a:p>
                      <a:pPr marL="0" marR="0" algn="ctr">
                        <a:lnSpc>
                          <a:spcPct val="107000"/>
                        </a:lnSpc>
                        <a:spcBef>
                          <a:spcPts val="0"/>
                        </a:spcBef>
                        <a:spcAft>
                          <a:spcPts val="0"/>
                        </a:spcAft>
                      </a:pPr>
                      <a:r>
                        <a:rPr lang="en-US" sz="1400" dirty="0">
                          <a:effectLst/>
                        </a:rPr>
                        <a:t>F970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 cm</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DH</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795692691"/>
                  </a:ext>
                </a:extLst>
              </a:tr>
              <a:tr h="198120">
                <a:tc>
                  <a:txBody>
                    <a:bodyPr/>
                    <a:lstStyle/>
                    <a:p>
                      <a:pPr marL="0" marR="0" algn="ctr">
                        <a:lnSpc>
                          <a:spcPct val="107000"/>
                        </a:lnSpc>
                        <a:spcBef>
                          <a:spcPts val="0"/>
                        </a:spcBef>
                        <a:spcAft>
                          <a:spcPts val="0"/>
                        </a:spcAft>
                      </a:pPr>
                      <a:r>
                        <a:rPr lang="en-US" sz="1400" dirty="0">
                          <a:effectLst/>
                        </a:rPr>
                        <a:t>F977</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~1 cm</a:t>
                      </a:r>
                      <a:endParaRPr lang="en-US"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148465351"/>
                  </a:ext>
                </a:extLst>
              </a:tr>
              <a:tr h="198120">
                <a:tc>
                  <a:txBody>
                    <a:bodyPr/>
                    <a:lstStyle/>
                    <a:p>
                      <a:pPr marL="0" marR="0" algn="ctr">
                        <a:lnSpc>
                          <a:spcPct val="107000"/>
                        </a:lnSpc>
                        <a:spcBef>
                          <a:spcPts val="0"/>
                        </a:spcBef>
                        <a:spcAft>
                          <a:spcPts val="0"/>
                        </a:spcAft>
                      </a:pPr>
                      <a:r>
                        <a:rPr lang="en-US" sz="1400" dirty="0">
                          <a:effectLst/>
                        </a:rPr>
                        <a:t>Min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r>
                        <a:rPr lang="en-US" dirty="0"/>
                        <a:t>4 exposed</a:t>
                      </a:r>
                    </a:p>
                  </a:txBody>
                  <a:tcPr marL="68580" marR="68580" marT="0" marB="0" anchor="ctr"/>
                </a:tc>
                <a:tc>
                  <a:txBody>
                    <a:bodyPr/>
                    <a:lstStyle/>
                    <a:p>
                      <a:endParaRPr lang="en-US"/>
                    </a:p>
                  </a:txBody>
                  <a:tcPr marL="68580" marR="68580" marT="0" marB="0" anchor="ctr"/>
                </a:tc>
                <a:extLst>
                  <a:ext uri="{0D108BD9-81ED-4DB2-BD59-A6C34878D82A}">
                    <a16:rowId xmlns:a16="http://schemas.microsoft.com/office/drawing/2014/main" val="2937459911"/>
                  </a:ext>
                </a:extLst>
              </a:tr>
              <a:tr h="198120">
                <a:tc>
                  <a:txBody>
                    <a:bodyPr/>
                    <a:lstStyle/>
                    <a:p>
                      <a:pPr marL="0" marR="0" algn="ctr">
                        <a:lnSpc>
                          <a:spcPct val="107000"/>
                        </a:lnSpc>
                        <a:spcBef>
                          <a:spcPts val="0"/>
                        </a:spcBef>
                        <a:spcAft>
                          <a:spcPts val="0"/>
                        </a:spcAft>
                      </a:pPr>
                      <a:r>
                        <a:rPr lang="en-US" sz="1400" dirty="0">
                          <a:effectLst/>
                        </a:rPr>
                        <a:t>Max</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226</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dirty="0"/>
                    </a:p>
                  </a:txBody>
                  <a:tcPr marL="68580" marR="68580" marT="0" marB="0" anchor="ctr"/>
                </a:tc>
                <a:tc>
                  <a:txBody>
                    <a:bodyPr/>
                    <a:lstStyle/>
                    <a:p>
                      <a:endParaRPr lang="en-US"/>
                    </a:p>
                  </a:txBody>
                  <a:tcPr marL="68580" marR="68580" marT="0" marB="0" anchor="ctr"/>
                </a:tc>
                <a:extLst>
                  <a:ext uri="{0D108BD9-81ED-4DB2-BD59-A6C34878D82A}">
                    <a16:rowId xmlns:a16="http://schemas.microsoft.com/office/drawing/2014/main" val="2063444367"/>
                  </a:ext>
                </a:extLst>
              </a:tr>
              <a:tr h="198120">
                <a:tc>
                  <a:txBody>
                    <a:bodyPr/>
                    <a:lstStyle/>
                    <a:p>
                      <a:pPr marL="0" marR="0" algn="ctr">
                        <a:lnSpc>
                          <a:spcPct val="107000"/>
                        </a:lnSpc>
                        <a:spcBef>
                          <a:spcPts val="0"/>
                        </a:spcBef>
                        <a:spcAft>
                          <a:spcPts val="0"/>
                        </a:spcAft>
                      </a:pPr>
                      <a:r>
                        <a:rPr lang="en-US" sz="1400" dirty="0">
                          <a:effectLst/>
                        </a:rPr>
                        <a:t>Mean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70</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rowSpan="2">
                  <a:txBody>
                    <a:bodyPr/>
                    <a:lstStyle/>
                    <a:p>
                      <a:r>
                        <a:rPr lang="en-US" dirty="0"/>
                        <a:t>7 burrow</a:t>
                      </a:r>
                    </a:p>
                  </a:txBody>
                  <a:tcPr marL="68580" marR="68580" marT="0" marB="0" anchor="ctr"/>
                </a:tc>
                <a:tc>
                  <a:txBody>
                    <a:bodyPr/>
                    <a:lstStyle/>
                    <a:p>
                      <a:endParaRPr lang="en-US"/>
                    </a:p>
                  </a:txBody>
                  <a:tcPr marL="68580" marR="68580" marT="0" marB="0" anchor="ctr"/>
                </a:tc>
                <a:extLst>
                  <a:ext uri="{0D108BD9-81ED-4DB2-BD59-A6C34878D82A}">
                    <a16:rowId xmlns:a16="http://schemas.microsoft.com/office/drawing/2014/main" val="2683467230"/>
                  </a:ext>
                </a:extLst>
              </a:tr>
              <a:tr h="198120">
                <a:tc>
                  <a:txBody>
                    <a:bodyPr/>
                    <a:lstStyle/>
                    <a:p>
                      <a:pPr marL="0" marR="0" algn="ctr">
                        <a:lnSpc>
                          <a:spcPct val="107000"/>
                        </a:lnSpc>
                        <a:spcBef>
                          <a:spcPts val="0"/>
                        </a:spcBef>
                        <a:spcAft>
                          <a:spcPts val="0"/>
                        </a:spcAft>
                      </a:pPr>
                      <a:r>
                        <a:rPr lang="en-US" sz="1400" dirty="0">
                          <a:effectLst/>
                        </a:rPr>
                        <a:t>Median</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35</a:t>
                      </a:r>
                      <a:endParaRPr lang="en-US"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vMerge="1">
                  <a:txBody>
                    <a:bodyPr/>
                    <a:lstStyle/>
                    <a:p>
                      <a:endParaRPr lang="en-US" dirty="0"/>
                    </a:p>
                  </a:txBody>
                  <a:tcPr marL="68580" marR="68580" marT="0" marB="0" anchor="ctr"/>
                </a:tc>
                <a:tc>
                  <a:txBody>
                    <a:bodyPr/>
                    <a:lstStyle/>
                    <a:p>
                      <a:endParaRPr lang="en-US" dirty="0"/>
                    </a:p>
                  </a:txBody>
                  <a:tcPr marL="68580" marR="68580" marT="0" marB="0" anchor="ctr"/>
                </a:tc>
                <a:extLst>
                  <a:ext uri="{0D108BD9-81ED-4DB2-BD59-A6C34878D82A}">
                    <a16:rowId xmlns:a16="http://schemas.microsoft.com/office/drawing/2014/main" val="2668821577"/>
                  </a:ext>
                </a:extLst>
              </a:tr>
            </a:tbl>
          </a:graphicData>
        </a:graphic>
      </p:graphicFrame>
      <p:sp>
        <p:nvSpPr>
          <p:cNvPr id="5" name="Rectangle 4">
            <a:extLst>
              <a:ext uri="{FF2B5EF4-FFF2-40B4-BE49-F238E27FC236}">
                <a16:creationId xmlns:a16="http://schemas.microsoft.com/office/drawing/2014/main" id="{81F0DBC6-9B56-4731-9628-5557E8FB80A3}"/>
              </a:ext>
            </a:extLst>
          </p:cNvPr>
          <p:cNvSpPr/>
          <p:nvPr/>
        </p:nvSpPr>
        <p:spPr>
          <a:xfrm>
            <a:off x="74519" y="5067622"/>
            <a:ext cx="9069481" cy="1569660"/>
          </a:xfrm>
          <a:prstGeom prst="rect">
            <a:avLst/>
          </a:prstGeom>
        </p:spPr>
        <p:txBody>
          <a:bodyPr wrap="square">
            <a:spAutoFit/>
          </a:bodyPr>
          <a:lstStyle/>
          <a:p>
            <a:pPr marL="342900" indent="-3429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No measurable deviation from downhill movement (US or DS direction)</a:t>
            </a:r>
          </a:p>
          <a:p>
            <a:pPr marL="342900" indent="-342900">
              <a:buFont typeface="Arial" panose="020B0604020202020204" pitchFamily="34" charset="0"/>
              <a:buChar char="•"/>
            </a:pPr>
            <a:r>
              <a:rPr lang="en-US" sz="2400" b="1" i="1" dirty="0">
                <a:latin typeface="Times New Roman" panose="02020603050405020304" pitchFamily="18" charset="0"/>
                <a:cs typeface="Times New Roman" panose="02020603050405020304" pitchFamily="18" charset="0"/>
              </a:rPr>
              <a:t>F. </a:t>
            </a:r>
            <a:r>
              <a:rPr lang="en-US" sz="2400" b="1" i="1" dirty="0" err="1">
                <a:latin typeface="Times New Roman" panose="02020603050405020304" pitchFamily="18" charset="0"/>
                <a:cs typeface="Times New Roman" panose="02020603050405020304" pitchFamily="18" charset="0"/>
              </a:rPr>
              <a:t>escambia</a:t>
            </a:r>
            <a:r>
              <a:rPr lang="en-US" sz="2400" b="1" i="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was better at tracking receding water, although sample size was small and study occurred in a reservoir habitat</a:t>
            </a:r>
          </a:p>
        </p:txBody>
      </p:sp>
    </p:spTree>
    <p:extLst>
      <p:ext uri="{BB962C8B-B14F-4D97-AF65-F5344CB8AC3E}">
        <p14:creationId xmlns:p14="http://schemas.microsoft.com/office/powerpoint/2010/main" val="3474163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C7CBB5-B461-488B-B763-793093CF8F47}"/>
              </a:ext>
            </a:extLst>
          </p:cNvPr>
          <p:cNvSpPr txBox="1">
            <a:spLocks/>
          </p:cNvSpPr>
          <p:nvPr/>
        </p:nvSpPr>
        <p:spPr bwMode="auto">
          <a:xfrm>
            <a:off x="457200" y="76200"/>
            <a:ext cx="82296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cs typeface="Arial" pitchFamily="34" charset="0"/>
              </a:defRPr>
            </a:lvl9pPr>
          </a:lstStyle>
          <a:p>
            <a:pPr>
              <a:defRPr/>
            </a:pPr>
            <a:r>
              <a:rPr lang="en-US" b="1" kern="0" dirty="0">
                <a:solidFill>
                  <a:srgbClr val="FFC91D"/>
                </a:solidFill>
                <a:latin typeface="Times New Roman" panose="02020603050405020304" pitchFamily="18" charset="0"/>
                <a:cs typeface="Times New Roman" panose="02020603050405020304" pitchFamily="18" charset="0"/>
              </a:rPr>
              <a:t>Results</a:t>
            </a:r>
          </a:p>
        </p:txBody>
      </p:sp>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EE047E26-CE90-49E8-9F2C-1614BBF26025}"/>
                  </a:ext>
                </a:extLst>
              </p:cNvPr>
              <p:cNvGraphicFramePr/>
              <p:nvPr>
                <p:extLst>
                  <p:ext uri="{D42A27DB-BD31-4B8C-83A1-F6EECF244321}">
                    <p14:modId xmlns:p14="http://schemas.microsoft.com/office/powerpoint/2010/main" val="379053421"/>
                  </p:ext>
                </p:extLst>
              </p:nvPr>
            </p:nvGraphicFramePr>
            <p:xfrm>
              <a:off x="94593" y="851338"/>
              <a:ext cx="42672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9" name="Chart 8">
                <a:extLst>
                  <a:ext uri="{FF2B5EF4-FFF2-40B4-BE49-F238E27FC236}">
                    <a16:creationId xmlns:a16="http://schemas.microsoft.com/office/drawing/2014/main" id="{EE047E26-CE90-49E8-9F2C-1614BBF26025}"/>
                  </a:ext>
                </a:extLst>
              </p:cNvPr>
              <p:cNvPicPr>
                <a:picLocks noGrp="1" noRot="1" noChangeAspect="1" noMove="1" noResize="1" noEditPoints="1" noAdjustHandles="1" noChangeArrowheads="1" noChangeShapeType="1"/>
              </p:cNvPicPr>
              <p:nvPr/>
            </p:nvPicPr>
            <p:blipFill>
              <a:blip r:embed="rId4"/>
              <a:stretch>
                <a:fillRect/>
              </a:stretch>
            </p:blipFill>
            <p:spPr>
              <a:xfrm>
                <a:off x="94593" y="851338"/>
                <a:ext cx="4267200" cy="2743200"/>
              </a:xfrm>
              <a:prstGeom prst="rect">
                <a:avLst/>
              </a:prstGeom>
            </p:spPr>
          </p:pic>
        </mc:Fallback>
      </mc:AlternateContent>
      <p:sp>
        <p:nvSpPr>
          <p:cNvPr id="8" name="Content Placeholder 2">
            <a:extLst>
              <a:ext uri="{FF2B5EF4-FFF2-40B4-BE49-F238E27FC236}">
                <a16:creationId xmlns:a16="http://schemas.microsoft.com/office/drawing/2014/main" id="{91EA93B6-3EA2-460F-B369-D51D21F799EC}"/>
              </a:ext>
            </a:extLst>
          </p:cNvPr>
          <p:cNvSpPr txBox="1">
            <a:spLocks/>
          </p:cNvSpPr>
          <p:nvPr/>
        </p:nvSpPr>
        <p:spPr bwMode="auto">
          <a:xfrm>
            <a:off x="240424" y="3757448"/>
            <a:ext cx="3975537" cy="302435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hlink"/>
              </a:buClr>
              <a:buSzPct val="65000"/>
              <a:buFont typeface="Wingdings" panose="05000000000000000000"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5000"/>
              <a:buFont typeface="Wingdings" panose="05000000000000000000" pitchFamily="2" charset="2"/>
              <a:buChar char="n"/>
              <a:defRPr sz="2800">
                <a:solidFill>
                  <a:schemeClr val="tx1"/>
                </a:solidFill>
                <a:effectLst>
                  <a:outerShdw blurRad="38100" dist="38100" dir="2700000" algn="tl">
                    <a:srgbClr val="000000"/>
                  </a:outerShdw>
                </a:effectLst>
                <a:latin typeface="+mn-lt"/>
                <a:cs typeface="+mn-cs"/>
              </a:defRPr>
            </a:lvl2pPr>
            <a:lvl3pPr marL="1143000" indent="-228600" algn="l" rtl="0" eaLnBrk="0" fontAlgn="base" hangingPunct="0">
              <a:spcBef>
                <a:spcPct val="20000"/>
              </a:spcBef>
              <a:spcAft>
                <a:spcPct val="0"/>
              </a:spcAft>
              <a:buClr>
                <a:schemeClr val="hlink"/>
              </a:buClr>
              <a:buSzPct val="65000"/>
              <a:buFont typeface="Wingdings" panose="05000000000000000000" pitchFamily="2" charset="2"/>
              <a:buChar char="n"/>
              <a:defRPr sz="2400">
                <a:solidFill>
                  <a:schemeClr val="tx1"/>
                </a:solidFill>
                <a:effectLst>
                  <a:outerShdw blurRad="38100" dist="38100" dir="2700000" algn="tl">
                    <a:srgbClr val="000000"/>
                  </a:outerShdw>
                </a:effectLst>
                <a:latin typeface="+mn-lt"/>
                <a:cs typeface="+mn-cs"/>
              </a:defRPr>
            </a:lvl3pPr>
            <a:lvl4pPr marL="1600200" indent="-228600" algn="l" rtl="0" eaLnBrk="0" fontAlgn="base" hangingPunct="0">
              <a:spcBef>
                <a:spcPct val="20000"/>
              </a:spcBef>
              <a:spcAft>
                <a:spcPct val="0"/>
              </a:spcAft>
              <a:buClr>
                <a:schemeClr val="fo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4pPr>
            <a:lvl5pPr marL="2057400" indent="-228600" algn="l" rtl="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effectLst>
                  <a:outerShdw blurRad="38100" dist="38100" dir="2700000" algn="tl">
                    <a:srgbClr val="000000"/>
                  </a:outerShdw>
                </a:effectLst>
                <a:latin typeface="+mn-lt"/>
                <a:cs typeface="+mn-cs"/>
              </a:defRPr>
            </a:lvl5pPr>
            <a:lvl6pPr marL="25146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6pPr>
            <a:lvl7pPr marL="29718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7pPr>
            <a:lvl8pPr marL="34290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8pPr>
            <a:lvl9pPr marL="3886200" indent="-228600" algn="l" rtl="0" fontAlgn="base">
              <a:spcBef>
                <a:spcPct val="20000"/>
              </a:spcBef>
              <a:spcAft>
                <a:spcPct val="0"/>
              </a:spcAft>
              <a:buClr>
                <a:schemeClr val="hlink"/>
              </a:buClr>
              <a:buSzPct val="65000"/>
              <a:buFont typeface="Wingdings" pitchFamily="2" charset="2"/>
              <a:buChar char="n"/>
              <a:defRPr sz="2000">
                <a:solidFill>
                  <a:schemeClr val="tx1"/>
                </a:solidFill>
                <a:effectLst>
                  <a:outerShdw blurRad="38100" dist="38100" dir="2700000" algn="tl">
                    <a:srgbClr val="000000"/>
                  </a:outerShdw>
                </a:effectLst>
                <a:latin typeface="+mn-lt"/>
                <a:cs typeface="+mn-cs"/>
              </a:defRPr>
            </a:lvl9pPr>
          </a:lstStyle>
          <a:p>
            <a:r>
              <a:rPr lang="en-US" sz="2000" b="1" i="1" dirty="0">
                <a:effectLst/>
                <a:latin typeface="Times New Roman" panose="02020603050405020304" pitchFamily="18" charset="0"/>
                <a:cs typeface="Times New Roman" panose="02020603050405020304" pitchFamily="18" charset="0"/>
              </a:rPr>
              <a:t>F. </a:t>
            </a:r>
            <a:r>
              <a:rPr lang="en-US" sz="2000" b="1" i="1" dirty="0" err="1">
                <a:effectLst/>
                <a:latin typeface="Times New Roman" panose="02020603050405020304" pitchFamily="18" charset="0"/>
                <a:cs typeface="Times New Roman" panose="02020603050405020304" pitchFamily="18" charset="0"/>
              </a:rPr>
              <a:t>escambia</a:t>
            </a:r>
            <a:r>
              <a:rPr lang="en-US" sz="2000" b="1" i="1" dirty="0">
                <a:effectLst/>
                <a:latin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cs typeface="Times New Roman" panose="02020603050405020304" pitchFamily="18" charset="0"/>
              </a:rPr>
              <a:t>movement was less skewed and had less outliers compared to </a:t>
            </a:r>
            <a:r>
              <a:rPr lang="en-US" sz="2000" b="1" i="1" dirty="0">
                <a:effectLst/>
                <a:latin typeface="Times New Roman" panose="02020603050405020304" pitchFamily="18" charset="0"/>
                <a:cs typeface="Times New Roman" panose="02020603050405020304" pitchFamily="18" charset="0"/>
              </a:rPr>
              <a:t>E. </a:t>
            </a:r>
            <a:r>
              <a:rPr lang="en-US" sz="2000" b="1" i="1" dirty="0" err="1">
                <a:effectLst/>
                <a:latin typeface="Times New Roman" panose="02020603050405020304" pitchFamily="18" charset="0"/>
                <a:cs typeface="Times New Roman" panose="02020603050405020304" pitchFamily="18" charset="0"/>
              </a:rPr>
              <a:t>pullata</a:t>
            </a:r>
            <a:endParaRPr lang="en-US" sz="2000" b="1" i="1" dirty="0">
              <a:effectLst/>
              <a:latin typeface="Times New Roman" panose="02020603050405020304" pitchFamily="18" charset="0"/>
              <a:cs typeface="Times New Roman" panose="02020603050405020304" pitchFamily="18" charset="0"/>
            </a:endParaRPr>
          </a:p>
          <a:p>
            <a:r>
              <a:rPr lang="en-US" sz="2000" b="1" i="1" dirty="0">
                <a:effectLst/>
                <a:latin typeface="Times New Roman" panose="02020603050405020304" pitchFamily="18" charset="0"/>
                <a:cs typeface="Times New Roman" panose="02020603050405020304" pitchFamily="18" charset="0"/>
              </a:rPr>
              <a:t>F. </a:t>
            </a:r>
            <a:r>
              <a:rPr lang="en-US" sz="2000" b="1" i="1" dirty="0" err="1">
                <a:effectLst/>
                <a:latin typeface="Times New Roman" panose="02020603050405020304" pitchFamily="18" charset="0"/>
                <a:cs typeface="Times New Roman" panose="02020603050405020304" pitchFamily="18" charset="0"/>
              </a:rPr>
              <a:t>escambia</a:t>
            </a:r>
            <a:r>
              <a:rPr lang="en-US" sz="2000" b="1" i="1" dirty="0">
                <a:effectLst/>
                <a:latin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cs typeface="Times New Roman" panose="02020603050405020304" pitchFamily="18" charset="0"/>
              </a:rPr>
              <a:t>and</a:t>
            </a:r>
            <a:r>
              <a:rPr lang="en-US" sz="2000" b="1" i="1" dirty="0">
                <a:effectLst/>
                <a:latin typeface="Times New Roman" panose="02020603050405020304" pitchFamily="18" charset="0"/>
                <a:cs typeface="Times New Roman" panose="02020603050405020304" pitchFamily="18" charset="0"/>
              </a:rPr>
              <a:t> E. </a:t>
            </a:r>
            <a:r>
              <a:rPr lang="en-US" sz="2000" b="1" i="1" dirty="0" err="1">
                <a:effectLst/>
                <a:latin typeface="Times New Roman" panose="02020603050405020304" pitchFamily="18" charset="0"/>
                <a:cs typeface="Times New Roman" panose="02020603050405020304" pitchFamily="18" charset="0"/>
              </a:rPr>
              <a:t>pullata</a:t>
            </a:r>
            <a:r>
              <a:rPr lang="en-US" sz="2000" b="1" i="1" dirty="0">
                <a:effectLst/>
                <a:latin typeface="Times New Roman" panose="02020603050405020304" pitchFamily="18" charset="0"/>
                <a:cs typeface="Times New Roman" panose="02020603050405020304" pitchFamily="18" charset="0"/>
              </a:rPr>
              <a:t> </a:t>
            </a:r>
            <a:r>
              <a:rPr lang="en-US" sz="2000" b="1" dirty="0">
                <a:effectLst/>
                <a:latin typeface="Times New Roman" panose="02020603050405020304" pitchFamily="18" charset="0"/>
                <a:cs typeface="Times New Roman" panose="02020603050405020304" pitchFamily="18" charset="0"/>
              </a:rPr>
              <a:t>movement generally showed a negative relationship with their shell length</a:t>
            </a:r>
            <a:endParaRPr lang="en-US" sz="2000" b="1" i="1" kern="0" dirty="0">
              <a:effectLst/>
              <a:latin typeface="Times New Roman" panose="02020603050405020304" pitchFamily="18" charset="0"/>
              <a:cs typeface="Times New Roman" panose="02020603050405020304" pitchFamily="18" charset="0"/>
            </a:endParaRPr>
          </a:p>
          <a:p>
            <a:r>
              <a:rPr lang="en-US" sz="2000" b="1" kern="0" dirty="0">
                <a:effectLst/>
                <a:latin typeface="Times New Roman" panose="02020603050405020304" pitchFamily="18" charset="0"/>
                <a:cs typeface="Times New Roman" panose="02020603050405020304" pitchFamily="18" charset="0"/>
              </a:rPr>
              <a:t>Welch two-sample t-test – no significant difference (p = 0.24)</a:t>
            </a:r>
            <a:endParaRPr lang="en-US" sz="2000" b="1" i="1" kern="0" dirty="0">
              <a:effectLst/>
              <a:latin typeface="Times New Roman" panose="02020603050405020304" pitchFamily="18" charset="0"/>
              <a:cs typeface="Times New Roman" panose="02020603050405020304" pitchFamily="18" charset="0"/>
            </a:endParaRPr>
          </a:p>
          <a:p>
            <a:endParaRPr lang="en-US" sz="2000" b="1" kern="0" dirty="0">
              <a:effectLst/>
              <a:latin typeface="Times New Roman" panose="02020603050405020304" pitchFamily="18" charset="0"/>
              <a:cs typeface="Times New Roman" panose="02020603050405020304" pitchFamily="18" charset="0"/>
            </a:endParaRPr>
          </a:p>
          <a:p>
            <a:endParaRPr lang="en-US" sz="2000" b="1" kern="0" dirty="0">
              <a:effectLst/>
              <a:latin typeface="Times New Roman" panose="02020603050405020304" pitchFamily="18" charset="0"/>
              <a:cs typeface="Times New Roman" panose="02020603050405020304" pitchFamily="18" charset="0"/>
            </a:endParaRPr>
          </a:p>
          <a:p>
            <a:endParaRPr lang="en-US" sz="2000" b="1" kern="0" dirty="0">
              <a:effectLst/>
              <a:latin typeface="Times New Roman" panose="02020603050405020304" pitchFamily="18" charset="0"/>
              <a:cs typeface="Times New Roman" panose="02020603050405020304" pitchFamily="18" charset="0"/>
            </a:endParaRPr>
          </a:p>
          <a:p>
            <a:endParaRPr lang="en-US" sz="2000" b="1" kern="0" dirty="0">
              <a:effectLst/>
              <a:latin typeface="Times New Roman" panose="02020603050405020304" pitchFamily="18" charset="0"/>
              <a:cs typeface="Times New Roman" panose="02020603050405020304" pitchFamily="18" charset="0"/>
            </a:endParaRPr>
          </a:p>
          <a:p>
            <a:endParaRPr lang="en-US" sz="2000" b="1" kern="0" dirty="0">
              <a:effectLst/>
              <a:latin typeface="Times New Roman" panose="02020603050405020304" pitchFamily="18" charset="0"/>
              <a:cs typeface="Times New Roman" panose="02020603050405020304" pitchFamily="18" charset="0"/>
            </a:endParaRPr>
          </a:p>
          <a:p>
            <a:endParaRPr lang="en-US" sz="2000" b="1" kern="0" dirty="0">
              <a:effectLst/>
              <a:latin typeface="Times New Roman" panose="02020603050405020304" pitchFamily="18" charset="0"/>
              <a:cs typeface="Times New Roman" panose="02020603050405020304" pitchFamily="18" charset="0"/>
            </a:endParaRPr>
          </a:p>
          <a:p>
            <a:endParaRPr lang="en-US" sz="2000" b="1" kern="0" dirty="0">
              <a:effectLst/>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032EBB-5EB5-4F05-9088-0CB5BFF97EC8}"/>
              </a:ext>
            </a:extLst>
          </p:cNvPr>
          <p:cNvPicPr>
            <a:picLocks noChangeAspect="1"/>
          </p:cNvPicPr>
          <p:nvPr/>
        </p:nvPicPr>
        <p:blipFill>
          <a:blip r:embed="rId5"/>
          <a:stretch>
            <a:fillRect/>
          </a:stretch>
        </p:blipFill>
        <p:spPr>
          <a:xfrm>
            <a:off x="4467446" y="851338"/>
            <a:ext cx="4584589" cy="2755631"/>
          </a:xfrm>
          <a:prstGeom prst="rect">
            <a:avLst/>
          </a:prstGeom>
        </p:spPr>
      </p:pic>
      <p:pic>
        <p:nvPicPr>
          <p:cNvPr id="7" name="Picture 6">
            <a:extLst>
              <a:ext uri="{FF2B5EF4-FFF2-40B4-BE49-F238E27FC236}">
                <a16:creationId xmlns:a16="http://schemas.microsoft.com/office/drawing/2014/main" id="{AD9628A1-9D29-4300-BD97-C723A865B1EB}"/>
              </a:ext>
            </a:extLst>
          </p:cNvPr>
          <p:cNvPicPr>
            <a:picLocks noChangeAspect="1"/>
          </p:cNvPicPr>
          <p:nvPr/>
        </p:nvPicPr>
        <p:blipFill>
          <a:blip r:embed="rId6"/>
          <a:stretch>
            <a:fillRect/>
          </a:stretch>
        </p:blipFill>
        <p:spPr>
          <a:xfrm>
            <a:off x="4467445" y="3757448"/>
            <a:ext cx="4584589" cy="2755631"/>
          </a:xfrm>
          <a:prstGeom prst="rect">
            <a:avLst/>
          </a:prstGeom>
        </p:spPr>
      </p:pic>
    </p:spTree>
    <p:extLst>
      <p:ext uri="{BB962C8B-B14F-4D97-AF65-F5344CB8AC3E}">
        <p14:creationId xmlns:p14="http://schemas.microsoft.com/office/powerpoint/2010/main" val="200576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fade">
                                      <p:cBhvr>
                                        <p:cTn id="29" dur="1000"/>
                                        <p:tgtEl>
                                          <p:spTgt spid="8">
                                            <p:txEl>
                                              <p:pRg st="1" end="1"/>
                                            </p:txEl>
                                          </p:spTgt>
                                        </p:tgtEl>
                                      </p:cBhvr>
                                    </p:animEffect>
                                    <p:anim calcmode="lin" valueType="num">
                                      <p:cBhvr>
                                        <p:cTn id="3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wipe(down)">
                                      <p:cBhvr>
                                        <p:cTn id="36"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3D379-B676-40ED-9BC7-E18827C10865}"/>
              </a:ext>
            </a:extLst>
          </p:cNvPr>
          <p:cNvSpPr>
            <a:spLocks noGrp="1"/>
          </p:cNvSpPr>
          <p:nvPr>
            <p:ph type="title"/>
          </p:nvPr>
        </p:nvSpPr>
        <p:spPr>
          <a:xfrm>
            <a:off x="457200" y="-76200"/>
            <a:ext cx="8229600" cy="1219200"/>
          </a:xfrm>
        </p:spPr>
        <p:txBody>
          <a:bodyPr/>
          <a:lstStyle/>
          <a:p>
            <a:pPr>
              <a:defRPr/>
            </a:pPr>
            <a:r>
              <a:rPr lang="en-US" b="1" dirty="0">
                <a:solidFill>
                  <a:schemeClr val="folHlink"/>
                </a:solidFill>
                <a:latin typeface="Times New Roman" panose="02020603050405020304" pitchFamily="18" charset="0"/>
                <a:cs typeface="Times New Roman" panose="02020603050405020304" pitchFamily="18" charset="0"/>
              </a:rPr>
              <a:t>Discussion</a:t>
            </a:r>
            <a:endParaRPr lang="en-US" sz="3200" dirty="0"/>
          </a:p>
        </p:txBody>
      </p:sp>
      <p:sp>
        <p:nvSpPr>
          <p:cNvPr id="3" name="Content Placeholder 2">
            <a:extLst>
              <a:ext uri="{FF2B5EF4-FFF2-40B4-BE49-F238E27FC236}">
                <a16:creationId xmlns:a16="http://schemas.microsoft.com/office/drawing/2014/main" id="{B6B664E2-1450-43AF-89BF-48097132542B}"/>
              </a:ext>
            </a:extLst>
          </p:cNvPr>
          <p:cNvSpPr>
            <a:spLocks noGrp="1"/>
          </p:cNvSpPr>
          <p:nvPr>
            <p:ph idx="1"/>
          </p:nvPr>
        </p:nvSpPr>
        <p:spPr>
          <a:xfrm>
            <a:off x="76200" y="914400"/>
            <a:ext cx="8915400" cy="5715000"/>
          </a:xfrm>
        </p:spPr>
        <p:txBody>
          <a:bodyPr/>
          <a:lstStyle/>
          <a:p>
            <a:pPr eaLnBrk="1" hangingPunct="1">
              <a:buClr>
                <a:srgbClr val="FFC91D"/>
              </a:buClr>
              <a:defRPr/>
            </a:pPr>
            <a:r>
              <a:rPr lang="en-US" b="1" dirty="0">
                <a:latin typeface="Times New Roman" panose="02020603050405020304" pitchFamily="18" charset="0"/>
                <a:cs typeface="Times New Roman" panose="02020603050405020304" pitchFamily="18" charset="0"/>
              </a:rPr>
              <a:t>Bank angle rather steep (slope not measured) but generally similar to mussel habitat on fringes of stream banks</a:t>
            </a:r>
          </a:p>
          <a:p>
            <a:pPr lvl="1" eaLnBrk="1" hangingPunct="1">
              <a:buClr>
                <a:srgbClr val="FFC91D"/>
              </a:buClr>
              <a:defRPr/>
            </a:pPr>
            <a:r>
              <a:rPr lang="en-US" b="1" dirty="0">
                <a:latin typeface="Times New Roman" panose="02020603050405020304" pitchFamily="18" charset="0"/>
                <a:cs typeface="Times New Roman" panose="02020603050405020304" pitchFamily="18" charset="0"/>
              </a:rPr>
              <a:t>Comparable to stream conditions?</a:t>
            </a:r>
          </a:p>
          <a:p>
            <a:pPr eaLnBrk="1" hangingPunct="1">
              <a:buClr>
                <a:srgbClr val="FFC91D"/>
              </a:buClr>
              <a:defRPr/>
            </a:pPr>
            <a:r>
              <a:rPr lang="en-US" b="1" dirty="0">
                <a:latin typeface="Times New Roman" panose="02020603050405020304" pitchFamily="18" charset="0"/>
                <a:cs typeface="Times New Roman" panose="02020603050405020304" pitchFamily="18" charset="0"/>
              </a:rPr>
              <a:t>Disclosures</a:t>
            </a:r>
          </a:p>
          <a:p>
            <a:pPr lvl="1" eaLnBrk="1" hangingPunct="1">
              <a:buClr>
                <a:srgbClr val="FFC91D"/>
              </a:buClr>
              <a:defRPr/>
            </a:pPr>
            <a:r>
              <a:rPr lang="en-US" b="1" dirty="0">
                <a:latin typeface="Times New Roman" panose="02020603050405020304" pitchFamily="18" charset="0"/>
                <a:cs typeface="Times New Roman" panose="02020603050405020304" pitchFamily="18" charset="0"/>
              </a:rPr>
              <a:t>Lake drained fast – droughts more subtle in receding water levels </a:t>
            </a:r>
          </a:p>
          <a:p>
            <a:pPr lvl="1" eaLnBrk="1" hangingPunct="1">
              <a:buClr>
                <a:srgbClr val="FFC91D"/>
              </a:buClr>
              <a:defRPr/>
            </a:pPr>
            <a:r>
              <a:rPr lang="en-US" b="1" dirty="0">
                <a:latin typeface="Times New Roman" panose="02020603050405020304" pitchFamily="18" charset="0"/>
                <a:cs typeface="Times New Roman" panose="02020603050405020304" pitchFamily="18" charset="0"/>
              </a:rPr>
              <a:t>Stayed dry for 13 weeks</a:t>
            </a:r>
          </a:p>
          <a:p>
            <a:pPr lvl="2" eaLnBrk="1" hangingPunct="1">
              <a:buClr>
                <a:srgbClr val="FFC91D"/>
              </a:buClr>
              <a:defRPr/>
            </a:pPr>
            <a:r>
              <a:rPr lang="en-US" b="1" dirty="0">
                <a:latin typeface="Times New Roman" panose="02020603050405020304" pitchFamily="18" charset="0"/>
                <a:cs typeface="Times New Roman" panose="02020603050405020304" pitchFamily="18" charset="0"/>
              </a:rPr>
              <a:t>Sediment not favorable for movement once dried to certain extent (beyond soupy mess) – &gt;1 week</a:t>
            </a:r>
          </a:p>
          <a:p>
            <a:pPr lvl="1" eaLnBrk="1" hangingPunct="1">
              <a:buClr>
                <a:srgbClr val="FFC91D"/>
              </a:buClr>
              <a:defRPr/>
            </a:pPr>
            <a:r>
              <a:rPr lang="en-US" b="1" dirty="0">
                <a:latin typeface="Times New Roman" panose="02020603050405020304" pitchFamily="18" charset="0"/>
                <a:cs typeface="Times New Roman" panose="02020603050405020304" pitchFamily="18" charset="0"/>
              </a:rPr>
              <a:t>No flow may have altered movement responses</a:t>
            </a:r>
          </a:p>
          <a:p>
            <a:pPr lvl="2" eaLnBrk="1" hangingPunct="1">
              <a:buClr>
                <a:srgbClr val="FFC91D"/>
              </a:buClr>
              <a:defRPr/>
            </a:pPr>
            <a:r>
              <a:rPr lang="en-US" b="1" dirty="0">
                <a:latin typeface="Times New Roman" panose="02020603050405020304" pitchFamily="18" charset="0"/>
                <a:cs typeface="Times New Roman" panose="02020603050405020304" pitchFamily="18" charset="0"/>
              </a:rPr>
              <a:t>Only downhill recorded – no US or DS movement</a:t>
            </a:r>
          </a:p>
        </p:txBody>
      </p:sp>
      <p:pic>
        <p:nvPicPr>
          <p:cNvPr id="5" name="Picture 4" descr="A tree in the middle of a dirt field&#10;&#10;Description automatically generated">
            <a:extLst>
              <a:ext uri="{FF2B5EF4-FFF2-40B4-BE49-F238E27FC236}">
                <a16:creationId xmlns:a16="http://schemas.microsoft.com/office/drawing/2014/main" id="{4EEAF50B-B229-492D-ADC5-202DE5D7DD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066800"/>
            <a:ext cx="2709333"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xit" presetSubtype="32" fill="hold" nodeType="clickEffect">
                                  <p:stCondLst>
                                    <p:cond delay="0"/>
                                  </p:stCondLst>
                                  <p:childTnLst>
                                    <p:animEffect transition="out" filter="box(out)">
                                      <p:cBhvr>
                                        <p:cTn id="12" dur="2000"/>
                                        <p:tgtEl>
                                          <p:spTgt spid="5"/>
                                        </p:tgtEl>
                                      </p:cBhvr>
                                    </p:animEffect>
                                    <p:set>
                                      <p:cBhvr>
                                        <p:cTn id="13"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xtured">
  <a:themeElements>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fontScheme name="Textured">
      <a:majorFont>
        <a:latin typeface="Tahoma"/>
        <a:ea typeface=""/>
        <a:cs typeface="Arial"/>
      </a:majorFont>
      <a:minorFont>
        <a:latin typeface="Tahom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ured 1">
        <a:dk1>
          <a:srgbClr val="660000"/>
        </a:dk1>
        <a:lt1>
          <a:srgbClr val="FFFFFF"/>
        </a:lt1>
        <a:dk2>
          <a:srgbClr val="800000"/>
        </a:dk2>
        <a:lt2>
          <a:srgbClr val="FFFFCC"/>
        </a:lt2>
        <a:accent1>
          <a:srgbClr val="BE7960"/>
        </a:accent1>
        <a:accent2>
          <a:srgbClr val="CC6600"/>
        </a:accent2>
        <a:accent3>
          <a:srgbClr val="C0AAAA"/>
        </a:accent3>
        <a:accent4>
          <a:srgbClr val="DADADA"/>
        </a:accent4>
        <a:accent5>
          <a:srgbClr val="DBBEB6"/>
        </a:accent5>
        <a:accent6>
          <a:srgbClr val="B95C00"/>
        </a:accent6>
        <a:hlink>
          <a:srgbClr val="FFCC66"/>
        </a:hlink>
        <a:folHlink>
          <a:srgbClr val="CC3300"/>
        </a:folHlink>
      </a:clrScheme>
      <a:clrMap bg1="dk2" tx1="lt1" bg2="dk1" tx2="lt2" accent1="accent1" accent2="accent2" accent3="accent3" accent4="accent4" accent5="accent5" accent6="accent6" hlink="hlink" folHlink="folHlink"/>
    </a:extraClrScheme>
    <a:extraClrScheme>
      <a:clrScheme name="Textured 2">
        <a:dk1>
          <a:srgbClr val="003300"/>
        </a:dk1>
        <a:lt1>
          <a:srgbClr val="FFFFFF"/>
        </a:lt1>
        <a:dk2>
          <a:srgbClr val="4D6A2A"/>
        </a:dk2>
        <a:lt2>
          <a:srgbClr val="CCFF99"/>
        </a:lt2>
        <a:accent1>
          <a:srgbClr val="33CC33"/>
        </a:accent1>
        <a:accent2>
          <a:srgbClr val="46562A"/>
        </a:accent2>
        <a:accent3>
          <a:srgbClr val="B2B9AC"/>
        </a:accent3>
        <a:accent4>
          <a:srgbClr val="DADADA"/>
        </a:accent4>
        <a:accent5>
          <a:srgbClr val="ADE2AD"/>
        </a:accent5>
        <a:accent6>
          <a:srgbClr val="3F4D25"/>
        </a:accent6>
        <a:hlink>
          <a:srgbClr val="009999"/>
        </a:hlink>
        <a:folHlink>
          <a:srgbClr val="CCCC00"/>
        </a:folHlink>
      </a:clrScheme>
      <a:clrMap bg1="dk2" tx1="lt1" bg2="dk1" tx2="lt2" accent1="accent1" accent2="accent2" accent3="accent3" accent4="accent4" accent5="accent5" accent6="accent6" hlink="hlink" folHlink="folHlink"/>
    </a:extraClrScheme>
    <a:extraClrScheme>
      <a:clrScheme name="Textured 3">
        <a:dk1>
          <a:srgbClr val="4E4E74"/>
        </a:dk1>
        <a:lt1>
          <a:srgbClr val="FFFFFF"/>
        </a:lt1>
        <a:dk2>
          <a:srgbClr val="666699"/>
        </a:dk2>
        <a:lt2>
          <a:srgbClr val="FFFFCC"/>
        </a:lt2>
        <a:accent1>
          <a:srgbClr val="5E5884"/>
        </a:accent1>
        <a:accent2>
          <a:srgbClr val="8AB29D"/>
        </a:accent2>
        <a:accent3>
          <a:srgbClr val="B8B8CA"/>
        </a:accent3>
        <a:accent4>
          <a:srgbClr val="DADADA"/>
        </a:accent4>
        <a:accent5>
          <a:srgbClr val="B6B4C2"/>
        </a:accent5>
        <a:accent6>
          <a:srgbClr val="7DA18E"/>
        </a:accent6>
        <a:hlink>
          <a:srgbClr val="FFFF99"/>
        </a:hlink>
        <a:folHlink>
          <a:srgbClr val="FFCC00"/>
        </a:folHlink>
      </a:clrScheme>
      <a:clrMap bg1="dk2" tx1="lt1" bg2="dk1" tx2="lt2" accent1="accent1" accent2="accent2" accent3="accent3" accent4="accent4" accent5="accent5" accent6="accent6" hlink="hlink" folHlink="folHlink"/>
    </a:extraClrScheme>
    <a:extraClrScheme>
      <a:clrScheme name="Textured 4">
        <a:dk1>
          <a:srgbClr val="004E4C"/>
        </a:dk1>
        <a:lt1>
          <a:srgbClr val="FFFFFF"/>
        </a:lt1>
        <a:dk2>
          <a:srgbClr val="006666"/>
        </a:dk2>
        <a:lt2>
          <a:srgbClr val="FFFFCC"/>
        </a:lt2>
        <a:accent1>
          <a:srgbClr val="FFCC00"/>
        </a:accent1>
        <a:accent2>
          <a:srgbClr val="00B0AC"/>
        </a:accent2>
        <a:accent3>
          <a:srgbClr val="AAB8B8"/>
        </a:accent3>
        <a:accent4>
          <a:srgbClr val="DADADA"/>
        </a:accent4>
        <a:accent5>
          <a:srgbClr val="FFE2AA"/>
        </a:accent5>
        <a:accent6>
          <a:srgbClr val="009F9B"/>
        </a:accent6>
        <a:hlink>
          <a:srgbClr val="BA7C3E"/>
        </a:hlink>
        <a:folHlink>
          <a:srgbClr val="724C00"/>
        </a:folHlink>
      </a:clrScheme>
      <a:clrMap bg1="dk2" tx1="lt1" bg2="dk1" tx2="lt2" accent1="accent1" accent2="accent2" accent3="accent3" accent4="accent4" accent5="accent5" accent6="accent6" hlink="hlink" folHlink="folHlink"/>
    </a:extraClrScheme>
    <a:extraClrScheme>
      <a:clrScheme name="Textured 5">
        <a:dk1>
          <a:srgbClr val="003366"/>
        </a:dk1>
        <a:lt1>
          <a:srgbClr val="FFFFFF"/>
        </a:lt1>
        <a:dk2>
          <a:srgbClr val="2B5481"/>
        </a:dk2>
        <a:lt2>
          <a:srgbClr val="E5FFFF"/>
        </a:lt2>
        <a:accent1>
          <a:srgbClr val="009999"/>
        </a:accent1>
        <a:accent2>
          <a:srgbClr val="336699"/>
        </a:accent2>
        <a:accent3>
          <a:srgbClr val="ACB3C1"/>
        </a:accent3>
        <a:accent4>
          <a:srgbClr val="DADADA"/>
        </a:accent4>
        <a:accent5>
          <a:srgbClr val="AACACA"/>
        </a:accent5>
        <a:accent6>
          <a:srgbClr val="2D5C8A"/>
        </a:accent6>
        <a:hlink>
          <a:srgbClr val="00CCFF"/>
        </a:hlink>
        <a:folHlink>
          <a:srgbClr val="FFCC00"/>
        </a:folHlink>
      </a:clrScheme>
      <a:clrMap bg1="dk2" tx1="lt1" bg2="dk1" tx2="lt2" accent1="accent1" accent2="accent2" accent3="accent3" accent4="accent4" accent5="accent5" accent6="accent6" hlink="hlink" folHlink="folHlink"/>
    </a:extraClrScheme>
    <a:extraClrScheme>
      <a:clrScheme name="Textured 6">
        <a:dk1>
          <a:srgbClr val="080808"/>
        </a:dk1>
        <a:lt1>
          <a:srgbClr val="FFFFFF"/>
        </a:lt1>
        <a:dk2>
          <a:srgbClr val="4D4D4D"/>
        </a:dk2>
        <a:lt2>
          <a:srgbClr val="FFFFFF"/>
        </a:lt2>
        <a:accent1>
          <a:srgbClr val="666699"/>
        </a:accent1>
        <a:accent2>
          <a:srgbClr val="3366CC"/>
        </a:accent2>
        <a:accent3>
          <a:srgbClr val="B2B2B2"/>
        </a:accent3>
        <a:accent4>
          <a:srgbClr val="DADADA"/>
        </a:accent4>
        <a:accent5>
          <a:srgbClr val="B8B8CA"/>
        </a:accent5>
        <a:accent6>
          <a:srgbClr val="2D5CB9"/>
        </a:accent6>
        <a:hlink>
          <a:srgbClr val="00CCFF"/>
        </a:hlink>
        <a:folHlink>
          <a:srgbClr val="CCCCFF"/>
        </a:folHlink>
      </a:clrScheme>
      <a:clrMap bg1="dk2" tx1="lt1" bg2="dk1" tx2="lt2" accent1="accent1" accent2="accent2" accent3="accent3" accent4="accent4" accent5="accent5" accent6="accent6" hlink="hlink" folHlink="folHlink"/>
    </a:extraClrScheme>
    <a:extraClrScheme>
      <a:clrScheme name="Textured 7">
        <a:dk1>
          <a:srgbClr val="000000"/>
        </a:dk1>
        <a:lt1>
          <a:srgbClr val="DBDAC2"/>
        </a:lt1>
        <a:dk2>
          <a:srgbClr val="827F4C"/>
        </a:dk2>
        <a:lt2>
          <a:srgbClr val="C0BC94"/>
        </a:lt2>
        <a:accent1>
          <a:srgbClr val="AAA578"/>
        </a:accent1>
        <a:accent2>
          <a:srgbClr val="A2A4AC"/>
        </a:accent2>
        <a:accent3>
          <a:srgbClr val="EAEADD"/>
        </a:accent3>
        <a:accent4>
          <a:srgbClr val="000000"/>
        </a:accent4>
        <a:accent5>
          <a:srgbClr val="D2CFBE"/>
        </a:accent5>
        <a:accent6>
          <a:srgbClr val="92949B"/>
        </a:accent6>
        <a:hlink>
          <a:srgbClr val="5B8800"/>
        </a:hlink>
        <a:folHlink>
          <a:srgbClr val="686532"/>
        </a:folHlink>
      </a:clrScheme>
      <a:clrMap bg1="lt1" tx1="dk1" bg2="lt2" tx2="dk2" accent1="accent1" accent2="accent2" accent3="accent3" accent4="accent4" accent5="accent5" accent6="accent6" hlink="hlink" folHlink="folHlink"/>
    </a:extraClrScheme>
    <a:extraClrScheme>
      <a:clrScheme name="Textured 8">
        <a:dk1>
          <a:srgbClr val="000000"/>
        </a:dk1>
        <a:lt1>
          <a:srgbClr val="DCE8F4"/>
        </a:lt1>
        <a:dk2>
          <a:srgbClr val="7B9CB5"/>
        </a:dk2>
        <a:lt2>
          <a:srgbClr val="969696"/>
        </a:lt2>
        <a:accent1>
          <a:srgbClr val="FFFFFF"/>
        </a:accent1>
        <a:accent2>
          <a:srgbClr val="00BAB6"/>
        </a:accent2>
        <a:accent3>
          <a:srgbClr val="EBF2F8"/>
        </a:accent3>
        <a:accent4>
          <a:srgbClr val="000000"/>
        </a:accent4>
        <a:accent5>
          <a:srgbClr val="FFFFFF"/>
        </a:accent5>
        <a:accent6>
          <a:srgbClr val="00A8A5"/>
        </a:accent6>
        <a:hlink>
          <a:srgbClr val="8A8AD8"/>
        </a:hlink>
        <a:folHlink>
          <a:srgbClr val="24249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Textured</Template>
  <TotalTime>44496</TotalTime>
  <Words>1026</Words>
  <Application>Microsoft Office PowerPoint</Application>
  <PresentationFormat>On-screen Show (4:3)</PresentationFormat>
  <Paragraphs>201</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Tahoma</vt:lpstr>
      <vt:lpstr>Times New Roman</vt:lpstr>
      <vt:lpstr>Wingdings</vt:lpstr>
      <vt:lpstr>Textured</vt:lpstr>
      <vt:lpstr>Tracking Movement of a Federally Threatened Species of Mussel During the Drawdown of Gantt Reservoir</vt:lpstr>
      <vt:lpstr>Introduction</vt:lpstr>
      <vt:lpstr>Introduction</vt:lpstr>
      <vt:lpstr>Objectives</vt:lpstr>
      <vt:lpstr>Methods </vt:lpstr>
      <vt:lpstr>Methods </vt:lpstr>
      <vt:lpstr>PowerPoint Presentation</vt:lpstr>
      <vt:lpstr>PowerPoint Presentation</vt:lpstr>
      <vt:lpstr>Discussion</vt:lpstr>
      <vt:lpstr>Discussion</vt:lpstr>
      <vt:lpstr>Acknowledgements</vt:lpstr>
      <vt:lpstr>Questions?</vt:lpstr>
    </vt:vector>
  </TitlesOfParts>
  <Company>&lt;egyptian hak&gt;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History Study and Morphological Variations of Burrowing Crayfish Species Cambarus (Tubericambarus) Sp ‘B’ and Cambarus (Lacunicambarus) diogenes</dc:title>
  <dc:creator>BIJAYBABUNIRAULA</dc:creator>
  <cp:lastModifiedBy>Tien Anh Quach</cp:lastModifiedBy>
  <cp:revision>348</cp:revision>
  <dcterms:created xsi:type="dcterms:W3CDTF">2011-11-17T06:42:17Z</dcterms:created>
  <dcterms:modified xsi:type="dcterms:W3CDTF">2020-03-12T16:47:34Z</dcterms:modified>
</cp:coreProperties>
</file>